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38"/>
  </p:notes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9" r:id="rId9"/>
    <p:sldId id="270" r:id="rId10"/>
    <p:sldId id="260" r:id="rId11"/>
    <p:sldId id="261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81" r:id="rId20"/>
    <p:sldId id="279" r:id="rId21"/>
    <p:sldId id="282" r:id="rId22"/>
    <p:sldId id="283" r:id="rId23"/>
    <p:sldId id="284" r:id="rId24"/>
    <p:sldId id="287" r:id="rId25"/>
    <p:sldId id="288" r:id="rId26"/>
    <p:sldId id="289" r:id="rId27"/>
    <p:sldId id="290" r:id="rId28"/>
    <p:sldId id="291" r:id="rId29"/>
    <p:sldId id="292" r:id="rId30"/>
    <p:sldId id="296" r:id="rId31"/>
    <p:sldId id="300" r:id="rId32"/>
    <p:sldId id="304" r:id="rId33"/>
    <p:sldId id="302" r:id="rId34"/>
    <p:sldId id="263" r:id="rId35"/>
    <p:sldId id="264" r:id="rId36"/>
    <p:sldId id="30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14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1320B-3967-4248-BD55-2336288350D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56A8A1-C753-40ED-B423-F5BEBC063047}">
      <dgm:prSet/>
      <dgm:spPr/>
      <dgm:t>
        <a:bodyPr/>
        <a:lstStyle/>
        <a:p>
          <a:r>
            <a:rPr lang="en-US" b="1" dirty="0"/>
            <a:t>Improved Resource Allocation</a:t>
          </a:r>
          <a:r>
            <a:rPr lang="en-US" dirty="0"/>
            <a:t>:</a:t>
          </a:r>
        </a:p>
      </dgm:t>
    </dgm:pt>
    <dgm:pt modelId="{094B7FED-8ADA-44A5-80BF-41A30297A12D}" type="parTrans" cxnId="{EC34D3F1-501A-4DAC-8CEC-95BD624CA09B}">
      <dgm:prSet/>
      <dgm:spPr/>
      <dgm:t>
        <a:bodyPr/>
        <a:lstStyle/>
        <a:p>
          <a:endParaRPr lang="en-US"/>
        </a:p>
      </dgm:t>
    </dgm:pt>
    <dgm:pt modelId="{A05F1C8F-BF3C-4B1F-8A12-52F67F3274E4}" type="sibTrans" cxnId="{EC34D3F1-501A-4DAC-8CEC-95BD624CA09B}">
      <dgm:prSet/>
      <dgm:spPr/>
      <dgm:t>
        <a:bodyPr/>
        <a:lstStyle/>
        <a:p>
          <a:endParaRPr lang="en-US"/>
        </a:p>
      </dgm:t>
    </dgm:pt>
    <dgm:pt modelId="{970F6476-3896-4970-B2C6-0DA642C4B8AB}">
      <dgm:prSet custT="1"/>
      <dgm:spPr/>
      <dgm:t>
        <a:bodyPr/>
        <a:lstStyle/>
        <a:p>
          <a:r>
            <a:rPr lang="en-US" sz="1100" b="1" dirty="0"/>
            <a:t>Equipment Readiness</a:t>
          </a:r>
          <a:r>
            <a:rPr lang="en-US" sz="1100" dirty="0"/>
            <a:t>: Predicting busy periods allows airlines to service and allocate necessary equipment, like conveyor belts and baggage carts, in advance.</a:t>
          </a:r>
        </a:p>
      </dgm:t>
    </dgm:pt>
    <dgm:pt modelId="{C6240C9F-AA65-4CB4-B8A4-D380D3CAE9C1}" type="parTrans" cxnId="{069EB78E-3D80-42D3-B4E4-E8A091329661}">
      <dgm:prSet/>
      <dgm:spPr/>
      <dgm:t>
        <a:bodyPr/>
        <a:lstStyle/>
        <a:p>
          <a:endParaRPr lang="en-US"/>
        </a:p>
      </dgm:t>
    </dgm:pt>
    <dgm:pt modelId="{1136A486-7F01-4201-82C3-EE0EC0B625A6}" type="sibTrans" cxnId="{069EB78E-3D80-42D3-B4E4-E8A091329661}">
      <dgm:prSet/>
      <dgm:spPr/>
      <dgm:t>
        <a:bodyPr/>
        <a:lstStyle/>
        <a:p>
          <a:endParaRPr lang="en-US"/>
        </a:p>
      </dgm:t>
    </dgm:pt>
    <dgm:pt modelId="{3F5A1521-F9B8-4023-B349-FE49771E39D8}">
      <dgm:prSet custT="1"/>
      <dgm:spPr/>
      <dgm:t>
        <a:bodyPr/>
        <a:lstStyle/>
        <a:p>
          <a:r>
            <a:rPr lang="en-US" sz="1100" b="1" dirty="0"/>
            <a:t>Proactive Communication</a:t>
          </a:r>
          <a:r>
            <a:rPr lang="en-US" sz="1100" dirty="0"/>
            <a:t>: Knowing when complaints are likely to rise enables airlines to communicate potential delays or issues to passengers, reducing frustration.</a:t>
          </a:r>
        </a:p>
      </dgm:t>
    </dgm:pt>
    <dgm:pt modelId="{CC8BCA71-A981-49CA-AF4E-D7388716FF5E}" type="parTrans" cxnId="{96A20004-C24C-4715-8F4B-809D24B992D6}">
      <dgm:prSet/>
      <dgm:spPr/>
      <dgm:t>
        <a:bodyPr/>
        <a:lstStyle/>
        <a:p>
          <a:endParaRPr lang="en-US"/>
        </a:p>
      </dgm:t>
    </dgm:pt>
    <dgm:pt modelId="{7965D51A-2EC8-4E5F-96C1-9A92FEA81076}" type="sibTrans" cxnId="{96A20004-C24C-4715-8F4B-809D24B992D6}">
      <dgm:prSet/>
      <dgm:spPr/>
      <dgm:t>
        <a:bodyPr/>
        <a:lstStyle/>
        <a:p>
          <a:endParaRPr lang="en-US"/>
        </a:p>
      </dgm:t>
    </dgm:pt>
    <dgm:pt modelId="{DB51BC5F-6088-4343-A426-56D2548A877F}">
      <dgm:prSet custT="1"/>
      <dgm:spPr/>
      <dgm:t>
        <a:bodyPr/>
        <a:lstStyle/>
        <a:p>
          <a:r>
            <a:rPr lang="en-US" sz="1100" b="1" dirty="0"/>
            <a:t>Quick Issue Resolution</a:t>
          </a:r>
          <a:r>
            <a:rPr lang="en-US" sz="1100" dirty="0"/>
            <a:t>: Airlines can deploy additional customer service representatives during predicted high-complaint months to address issues swiftly.</a:t>
          </a:r>
        </a:p>
      </dgm:t>
    </dgm:pt>
    <dgm:pt modelId="{BCC1DD03-AA35-405A-9403-33F481116FCB}" type="parTrans" cxnId="{3AB43EFD-2F46-47E3-AC26-A4361A75AA77}">
      <dgm:prSet/>
      <dgm:spPr/>
      <dgm:t>
        <a:bodyPr/>
        <a:lstStyle/>
        <a:p>
          <a:endParaRPr lang="en-US"/>
        </a:p>
      </dgm:t>
    </dgm:pt>
    <dgm:pt modelId="{F756EF52-E9F7-4B17-BD57-B5C0C2FFDE20}" type="sibTrans" cxnId="{3AB43EFD-2F46-47E3-AC26-A4361A75AA77}">
      <dgm:prSet/>
      <dgm:spPr/>
      <dgm:t>
        <a:bodyPr/>
        <a:lstStyle/>
        <a:p>
          <a:endParaRPr lang="en-US"/>
        </a:p>
      </dgm:t>
    </dgm:pt>
    <dgm:pt modelId="{1B4D86B5-CA4D-40E8-A14F-7EA8AB1FCB31}">
      <dgm:prSet/>
      <dgm:spPr/>
      <dgm:t>
        <a:bodyPr/>
        <a:lstStyle/>
        <a:p>
          <a:r>
            <a:rPr lang="en-US" b="1" dirty="0"/>
            <a:t>Strategic Planning</a:t>
          </a:r>
          <a:r>
            <a:rPr lang="en-US" dirty="0"/>
            <a:t>:</a:t>
          </a:r>
        </a:p>
      </dgm:t>
    </dgm:pt>
    <dgm:pt modelId="{ECBC70C2-A219-49E6-A214-83F037BC864A}" type="parTrans" cxnId="{09D23D41-8169-4528-AA72-7F5119889979}">
      <dgm:prSet/>
      <dgm:spPr/>
      <dgm:t>
        <a:bodyPr/>
        <a:lstStyle/>
        <a:p>
          <a:endParaRPr lang="en-US"/>
        </a:p>
      </dgm:t>
    </dgm:pt>
    <dgm:pt modelId="{900436CE-5292-429D-B1AF-DA62C8DC5A5C}" type="sibTrans" cxnId="{09D23D41-8169-4528-AA72-7F5119889979}">
      <dgm:prSet/>
      <dgm:spPr/>
      <dgm:t>
        <a:bodyPr/>
        <a:lstStyle/>
        <a:p>
          <a:endParaRPr lang="en-US"/>
        </a:p>
      </dgm:t>
    </dgm:pt>
    <dgm:pt modelId="{715C3092-B54D-4D37-81A0-89F1120B1364}">
      <dgm:prSet custT="1"/>
      <dgm:spPr/>
      <dgm:t>
        <a:bodyPr/>
        <a:lstStyle/>
        <a:p>
          <a:r>
            <a:rPr lang="en-US" sz="1100" b="1" dirty="0"/>
            <a:t>Policy Adjustments</a:t>
          </a:r>
          <a:r>
            <a:rPr lang="en-US" sz="1100" dirty="0"/>
            <a:t>: Airlines can refine their baggage policies, such as weight limits or processes for lost baggage, based on forecasted complaint trends.</a:t>
          </a:r>
        </a:p>
      </dgm:t>
    </dgm:pt>
    <dgm:pt modelId="{DBB4356D-20C2-4781-953C-63D2F31B6CA9}" type="parTrans" cxnId="{5595C4D1-BE2B-4C70-9E1B-A615B52083FE}">
      <dgm:prSet/>
      <dgm:spPr/>
      <dgm:t>
        <a:bodyPr/>
        <a:lstStyle/>
        <a:p>
          <a:endParaRPr lang="en-US"/>
        </a:p>
      </dgm:t>
    </dgm:pt>
    <dgm:pt modelId="{BF3B152A-D1F5-4F76-A61E-8C845F861701}" type="sibTrans" cxnId="{5595C4D1-BE2B-4C70-9E1B-A615B52083FE}">
      <dgm:prSet/>
      <dgm:spPr/>
      <dgm:t>
        <a:bodyPr/>
        <a:lstStyle/>
        <a:p>
          <a:endParaRPr lang="en-US"/>
        </a:p>
      </dgm:t>
    </dgm:pt>
    <dgm:pt modelId="{D135DD34-A050-4332-AE8C-83D55F6A109E}">
      <dgm:prSet custT="1"/>
      <dgm:spPr/>
      <dgm:t>
        <a:bodyPr/>
        <a:lstStyle/>
        <a:p>
          <a:r>
            <a:rPr lang="en-US" sz="1100" b="1" dirty="0"/>
            <a:t>Operational Improvements</a:t>
          </a:r>
          <a:r>
            <a:rPr lang="en-US" sz="1100" dirty="0"/>
            <a:t>: Data-driven insights highlight areas for improvement in baggage systems to reduce recurring complaints over time.</a:t>
          </a:r>
        </a:p>
      </dgm:t>
    </dgm:pt>
    <dgm:pt modelId="{4A1F60B5-BCA8-484B-B595-5A14876682E2}" type="parTrans" cxnId="{F9F88CDA-3310-4AD3-A324-692648C56AB1}">
      <dgm:prSet/>
      <dgm:spPr/>
      <dgm:t>
        <a:bodyPr/>
        <a:lstStyle/>
        <a:p>
          <a:endParaRPr lang="en-US"/>
        </a:p>
      </dgm:t>
    </dgm:pt>
    <dgm:pt modelId="{ECDF373B-E395-470C-8183-079DF23EFE3F}" type="sibTrans" cxnId="{F9F88CDA-3310-4AD3-A324-692648C56AB1}">
      <dgm:prSet/>
      <dgm:spPr/>
      <dgm:t>
        <a:bodyPr/>
        <a:lstStyle/>
        <a:p>
          <a:endParaRPr lang="en-US"/>
        </a:p>
      </dgm:t>
    </dgm:pt>
    <dgm:pt modelId="{7A8584E1-01EF-49D2-AD71-908E290A245F}">
      <dgm:prSet/>
      <dgm:spPr/>
      <dgm:t>
        <a:bodyPr/>
        <a:lstStyle/>
        <a:p>
          <a:r>
            <a:rPr lang="en-US" b="1" dirty="0"/>
            <a:t>Competitive Advantage</a:t>
          </a:r>
          <a:r>
            <a:rPr lang="en-US" dirty="0"/>
            <a:t>:</a:t>
          </a:r>
        </a:p>
      </dgm:t>
    </dgm:pt>
    <dgm:pt modelId="{56752049-0814-4AC1-A75C-FF85095B68D1}" type="parTrans" cxnId="{0B402EF7-C0AC-42B1-BF14-F0E1AFF5D590}">
      <dgm:prSet/>
      <dgm:spPr/>
      <dgm:t>
        <a:bodyPr/>
        <a:lstStyle/>
        <a:p>
          <a:endParaRPr lang="en-US"/>
        </a:p>
      </dgm:t>
    </dgm:pt>
    <dgm:pt modelId="{8E055B40-892C-476F-B6E4-17230FE110D2}" type="sibTrans" cxnId="{0B402EF7-C0AC-42B1-BF14-F0E1AFF5D590}">
      <dgm:prSet/>
      <dgm:spPr/>
      <dgm:t>
        <a:bodyPr/>
        <a:lstStyle/>
        <a:p>
          <a:endParaRPr lang="en-US"/>
        </a:p>
      </dgm:t>
    </dgm:pt>
    <dgm:pt modelId="{E4EBE8B1-3D84-47C3-AF62-713C0A4AD3C8}">
      <dgm:prSet custT="1"/>
      <dgm:spPr/>
      <dgm:t>
        <a:bodyPr/>
        <a:lstStyle/>
        <a:p>
          <a:r>
            <a:rPr lang="en-US" sz="1100" b="1" dirty="0"/>
            <a:t>Building Trust</a:t>
          </a:r>
          <a:r>
            <a:rPr lang="en-US" sz="1100" dirty="0"/>
            <a:t>: Consistent handling of baggage issues, based on predictive insights, strengthens customer trust and loyalty.</a:t>
          </a:r>
        </a:p>
      </dgm:t>
    </dgm:pt>
    <dgm:pt modelId="{2C6E68B8-90CA-483A-A72B-D83AAACA9013}" type="parTrans" cxnId="{6F5E19BC-6797-4A23-8AF8-0EF2AFAC48C4}">
      <dgm:prSet/>
      <dgm:spPr/>
      <dgm:t>
        <a:bodyPr/>
        <a:lstStyle/>
        <a:p>
          <a:endParaRPr lang="en-US"/>
        </a:p>
      </dgm:t>
    </dgm:pt>
    <dgm:pt modelId="{BDF95035-8D89-4C98-A4D4-152535566800}" type="sibTrans" cxnId="{6F5E19BC-6797-4A23-8AF8-0EF2AFAC48C4}">
      <dgm:prSet/>
      <dgm:spPr/>
      <dgm:t>
        <a:bodyPr/>
        <a:lstStyle/>
        <a:p>
          <a:endParaRPr lang="en-US"/>
        </a:p>
      </dgm:t>
    </dgm:pt>
    <dgm:pt modelId="{44968E16-528D-4429-8407-0D32A26516A0}">
      <dgm:prSet custT="1"/>
      <dgm:spPr/>
      <dgm:t>
        <a:bodyPr/>
        <a:lstStyle/>
        <a:p>
          <a:r>
            <a:rPr lang="en-US" sz="1100" b="1" dirty="0"/>
            <a:t>Industry Positioning</a:t>
          </a:r>
          <a:r>
            <a:rPr lang="en-US" sz="1100" dirty="0"/>
            <a:t>: Airlines that actively address complaints can differentiate themselves in a competitive market.</a:t>
          </a:r>
        </a:p>
      </dgm:t>
    </dgm:pt>
    <dgm:pt modelId="{1C759A9F-E719-41EE-B495-C3555F5691C9}" type="parTrans" cxnId="{0A6A118A-2140-469B-9DA0-A09565CFD27C}">
      <dgm:prSet/>
      <dgm:spPr/>
      <dgm:t>
        <a:bodyPr/>
        <a:lstStyle/>
        <a:p>
          <a:endParaRPr lang="en-US"/>
        </a:p>
      </dgm:t>
    </dgm:pt>
    <dgm:pt modelId="{0C88516D-4F0D-4957-97E4-F64F3B5BFAC1}" type="sibTrans" cxnId="{0A6A118A-2140-469B-9DA0-A09565CFD27C}">
      <dgm:prSet/>
      <dgm:spPr/>
      <dgm:t>
        <a:bodyPr/>
        <a:lstStyle/>
        <a:p>
          <a:endParaRPr lang="en-US"/>
        </a:p>
      </dgm:t>
    </dgm:pt>
    <dgm:pt modelId="{17D315EA-7E04-4839-AC66-DEFAA47282AE}">
      <dgm:prSet/>
      <dgm:spPr/>
      <dgm:t>
        <a:bodyPr/>
        <a:lstStyle/>
        <a:p>
          <a:r>
            <a:rPr lang="en-US" dirty="0"/>
            <a:t>Reducing complaints can lower operational costs associated with complaint processing, compensation, and claims for lost or damaged baggage.</a:t>
          </a:r>
        </a:p>
      </dgm:t>
    </dgm:pt>
    <dgm:pt modelId="{AB4299D9-759E-4B67-A998-DC051283A347}" type="parTrans" cxnId="{2241DE47-FC65-424C-BAC7-6EDFF5F2D4D6}">
      <dgm:prSet/>
      <dgm:spPr/>
      <dgm:t>
        <a:bodyPr/>
        <a:lstStyle/>
        <a:p>
          <a:endParaRPr lang="en-US"/>
        </a:p>
      </dgm:t>
    </dgm:pt>
    <dgm:pt modelId="{65016201-9ABD-4908-BC1D-85B83FBD023B}" type="sibTrans" cxnId="{2241DE47-FC65-424C-BAC7-6EDFF5F2D4D6}">
      <dgm:prSet/>
      <dgm:spPr/>
      <dgm:t>
        <a:bodyPr/>
        <a:lstStyle/>
        <a:p>
          <a:endParaRPr lang="en-US"/>
        </a:p>
      </dgm:t>
    </dgm:pt>
    <dgm:pt modelId="{69FE3D0E-A810-4E07-911C-54BC1A8C4365}">
      <dgm:prSet/>
      <dgm:spPr/>
      <dgm:t>
        <a:bodyPr/>
        <a:lstStyle/>
        <a:p>
          <a:r>
            <a:rPr lang="en-US" b="1" dirty="0"/>
            <a:t>Regulatory Compliance</a:t>
          </a:r>
          <a:r>
            <a:rPr lang="en-US" dirty="0"/>
            <a:t>:</a:t>
          </a:r>
        </a:p>
      </dgm:t>
    </dgm:pt>
    <dgm:pt modelId="{58E5283F-5B0E-4FA4-A237-933CF8141F97}" type="parTrans" cxnId="{844D872C-05BE-4D30-97D7-0F8255E30A84}">
      <dgm:prSet/>
      <dgm:spPr/>
      <dgm:t>
        <a:bodyPr/>
        <a:lstStyle/>
        <a:p>
          <a:endParaRPr lang="en-US"/>
        </a:p>
      </dgm:t>
    </dgm:pt>
    <dgm:pt modelId="{BB6C026A-E6DD-44F8-A1A4-11DA5569CAFA}" type="sibTrans" cxnId="{844D872C-05BE-4D30-97D7-0F8255E30A84}">
      <dgm:prSet/>
      <dgm:spPr/>
      <dgm:t>
        <a:bodyPr/>
        <a:lstStyle/>
        <a:p>
          <a:endParaRPr lang="en-US"/>
        </a:p>
      </dgm:t>
    </dgm:pt>
    <dgm:pt modelId="{0DED2B3F-F342-4C5F-BAAC-0B1DA8313BBF}">
      <dgm:prSet/>
      <dgm:spPr/>
      <dgm:t>
        <a:bodyPr/>
        <a:lstStyle/>
        <a:p>
          <a:r>
            <a:rPr lang="en-US" dirty="0"/>
            <a:t>Airlines can meet or exceed industry standards and regulations for baggage handling, minimizing penalties or reputation risks associated with poor service.</a:t>
          </a:r>
        </a:p>
      </dgm:t>
    </dgm:pt>
    <dgm:pt modelId="{8B469B77-4DA6-4CB3-9036-60F628640CC9}" type="parTrans" cxnId="{ED83435C-4B6A-44EC-B0D6-A4C1F9856F0A}">
      <dgm:prSet/>
      <dgm:spPr/>
      <dgm:t>
        <a:bodyPr/>
        <a:lstStyle/>
        <a:p>
          <a:endParaRPr lang="en-US"/>
        </a:p>
      </dgm:t>
    </dgm:pt>
    <dgm:pt modelId="{EF776996-A1BD-45A7-8FF0-56D082A05CDF}" type="sibTrans" cxnId="{ED83435C-4B6A-44EC-B0D6-A4C1F9856F0A}">
      <dgm:prSet/>
      <dgm:spPr/>
      <dgm:t>
        <a:bodyPr/>
        <a:lstStyle/>
        <a:p>
          <a:endParaRPr lang="en-US"/>
        </a:p>
      </dgm:t>
    </dgm:pt>
    <dgm:pt modelId="{D138B1DB-932F-9646-BF2E-7C7C50AA74B0}">
      <dgm:prSet custT="1"/>
      <dgm:spPr/>
      <dgm:t>
        <a:bodyPr/>
        <a:lstStyle/>
        <a:p>
          <a:r>
            <a:rPr lang="en-US" sz="700" dirty="0"/>
            <a:t> </a:t>
          </a:r>
          <a:r>
            <a:rPr lang="en-US" sz="1100" b="1" dirty="0"/>
            <a:t>Staffing</a:t>
          </a:r>
          <a:r>
            <a:rPr lang="en-US" sz="1100" dirty="0"/>
            <a:t>: Forecasts help airlines ensure sufficient staffing in baggage handling during high-complaint months, such as holiday or peak travel seasons.</a:t>
          </a:r>
        </a:p>
      </dgm:t>
    </dgm:pt>
    <dgm:pt modelId="{26F68622-7385-BF44-A1F7-5013648D62E7}" type="parTrans" cxnId="{5C4B6A5A-08C0-0E4E-80E2-75947CD8BAC9}">
      <dgm:prSet/>
      <dgm:spPr/>
      <dgm:t>
        <a:bodyPr/>
        <a:lstStyle/>
        <a:p>
          <a:endParaRPr lang="en-US"/>
        </a:p>
      </dgm:t>
    </dgm:pt>
    <dgm:pt modelId="{C10638FD-27BF-7147-9D36-6AD88C09A52F}" type="sibTrans" cxnId="{5C4B6A5A-08C0-0E4E-80E2-75947CD8BAC9}">
      <dgm:prSet/>
      <dgm:spPr/>
      <dgm:t>
        <a:bodyPr/>
        <a:lstStyle/>
        <a:p>
          <a:endParaRPr lang="en-US"/>
        </a:p>
      </dgm:t>
    </dgm:pt>
    <dgm:pt modelId="{689EAE6A-DDB5-4084-995C-E2C899D1B95E}">
      <dgm:prSet/>
      <dgm:spPr/>
      <dgm:t>
        <a:bodyPr/>
        <a:lstStyle/>
        <a:p>
          <a:r>
            <a:rPr lang="en-US" b="1" dirty="0"/>
            <a:t>Enhancing Customer Experience</a:t>
          </a:r>
          <a:r>
            <a:rPr lang="en-US" dirty="0"/>
            <a:t>:</a:t>
          </a:r>
        </a:p>
      </dgm:t>
    </dgm:pt>
    <dgm:pt modelId="{FC6ADDEF-1EF6-48DA-BC08-D585843C5C9F}" type="sibTrans" cxnId="{DB76F348-EE42-4E02-8708-2A54CCD41DE8}">
      <dgm:prSet/>
      <dgm:spPr/>
      <dgm:t>
        <a:bodyPr/>
        <a:lstStyle/>
        <a:p>
          <a:endParaRPr lang="en-US"/>
        </a:p>
      </dgm:t>
    </dgm:pt>
    <dgm:pt modelId="{856247E7-DC57-4B69-BA0E-1102C87C7AF4}" type="parTrans" cxnId="{DB76F348-EE42-4E02-8708-2A54CCD41DE8}">
      <dgm:prSet/>
      <dgm:spPr/>
      <dgm:t>
        <a:bodyPr/>
        <a:lstStyle/>
        <a:p>
          <a:endParaRPr lang="en-US"/>
        </a:p>
      </dgm:t>
    </dgm:pt>
    <dgm:pt modelId="{168ADD37-48E2-49E0-B15C-D6ED23E94C8E}">
      <dgm:prSet/>
      <dgm:spPr/>
      <dgm:t>
        <a:bodyPr/>
        <a:lstStyle/>
        <a:p>
          <a:r>
            <a:rPr lang="en-US" b="1" dirty="0"/>
            <a:t>Cost Management</a:t>
          </a:r>
          <a:r>
            <a:rPr lang="en-US" dirty="0"/>
            <a:t>:</a:t>
          </a:r>
        </a:p>
      </dgm:t>
    </dgm:pt>
    <dgm:pt modelId="{2A58065C-B116-4A62-AFA4-0669EEA30FF2}" type="sibTrans" cxnId="{E1377CBB-CCAF-45E6-844C-24CF5F063720}">
      <dgm:prSet/>
      <dgm:spPr/>
      <dgm:t>
        <a:bodyPr/>
        <a:lstStyle/>
        <a:p>
          <a:endParaRPr lang="en-US"/>
        </a:p>
      </dgm:t>
    </dgm:pt>
    <dgm:pt modelId="{A2B95C82-F319-4997-B07F-0A8169C22338}" type="parTrans" cxnId="{E1377CBB-CCAF-45E6-844C-24CF5F063720}">
      <dgm:prSet/>
      <dgm:spPr/>
      <dgm:t>
        <a:bodyPr/>
        <a:lstStyle/>
        <a:p>
          <a:endParaRPr lang="en-US"/>
        </a:p>
      </dgm:t>
    </dgm:pt>
    <dgm:pt modelId="{033C6EB0-CF68-2F48-9C0C-7448C89B0DB8}" type="pres">
      <dgm:prSet presAssocID="{6141320B-3967-4248-BD55-2336288350D7}" presName="Name0" presStyleCnt="0">
        <dgm:presLayoutVars>
          <dgm:dir/>
          <dgm:animLvl val="lvl"/>
          <dgm:resizeHandles val="exact"/>
        </dgm:presLayoutVars>
      </dgm:prSet>
      <dgm:spPr/>
    </dgm:pt>
    <dgm:pt modelId="{C3686E18-AAC7-254F-8635-48A44FA445BA}" type="pres">
      <dgm:prSet presAssocID="{2256A8A1-C753-40ED-B423-F5BEBC063047}" presName="linNode" presStyleCnt="0"/>
      <dgm:spPr/>
    </dgm:pt>
    <dgm:pt modelId="{05F53551-4C36-CB4C-A9FF-6D0579E7C2D0}" type="pres">
      <dgm:prSet presAssocID="{2256A8A1-C753-40ED-B423-F5BEBC063047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3A51358-A0C5-CA45-B54C-0CAAA37A9350}" type="pres">
      <dgm:prSet presAssocID="{2256A8A1-C753-40ED-B423-F5BEBC063047}" presName="descendantText" presStyleLbl="alignAccFollowNode1" presStyleIdx="0" presStyleCnt="6" custScaleY="122012">
        <dgm:presLayoutVars>
          <dgm:bulletEnabled val="1"/>
        </dgm:presLayoutVars>
      </dgm:prSet>
      <dgm:spPr/>
    </dgm:pt>
    <dgm:pt modelId="{2CCEF492-67F4-8F42-A216-9CB92E2E8553}" type="pres">
      <dgm:prSet presAssocID="{A05F1C8F-BF3C-4B1F-8A12-52F67F3274E4}" presName="sp" presStyleCnt="0"/>
      <dgm:spPr/>
    </dgm:pt>
    <dgm:pt modelId="{F9AF975C-BFE6-CB43-8502-8F0D3B85C210}" type="pres">
      <dgm:prSet presAssocID="{689EAE6A-DDB5-4084-995C-E2C899D1B95E}" presName="linNode" presStyleCnt="0"/>
      <dgm:spPr/>
    </dgm:pt>
    <dgm:pt modelId="{571AC3F6-C617-6041-895A-6D31221AA3DD}" type="pres">
      <dgm:prSet presAssocID="{689EAE6A-DDB5-4084-995C-E2C899D1B95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6AD74C1-71A0-1A4C-93CB-409FF06D999D}" type="pres">
      <dgm:prSet presAssocID="{689EAE6A-DDB5-4084-995C-E2C899D1B95E}" presName="descendantText" presStyleLbl="alignAccFollowNode1" presStyleIdx="1" presStyleCnt="6" custScaleY="117469">
        <dgm:presLayoutVars>
          <dgm:bulletEnabled val="1"/>
        </dgm:presLayoutVars>
      </dgm:prSet>
      <dgm:spPr/>
    </dgm:pt>
    <dgm:pt modelId="{B4C2BBCE-AF70-7946-8CB0-194F4DB38031}" type="pres">
      <dgm:prSet presAssocID="{FC6ADDEF-1EF6-48DA-BC08-D585843C5C9F}" presName="sp" presStyleCnt="0"/>
      <dgm:spPr/>
    </dgm:pt>
    <dgm:pt modelId="{B2B72977-F5BC-E847-948F-2416F3DD6A5B}" type="pres">
      <dgm:prSet presAssocID="{1B4D86B5-CA4D-40E8-A14F-7EA8AB1FCB31}" presName="linNode" presStyleCnt="0"/>
      <dgm:spPr/>
    </dgm:pt>
    <dgm:pt modelId="{BBB11200-7225-ED4B-B9D2-C3A901CA8A4A}" type="pres">
      <dgm:prSet presAssocID="{1B4D86B5-CA4D-40E8-A14F-7EA8AB1FCB3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281DA6F-5CC1-9645-9CA1-CECBC4B8DB2C}" type="pres">
      <dgm:prSet presAssocID="{1B4D86B5-CA4D-40E8-A14F-7EA8AB1FCB31}" presName="descendantText" presStyleLbl="alignAccFollowNode1" presStyleIdx="2" presStyleCnt="6" custScaleY="108234">
        <dgm:presLayoutVars>
          <dgm:bulletEnabled val="1"/>
        </dgm:presLayoutVars>
      </dgm:prSet>
      <dgm:spPr/>
    </dgm:pt>
    <dgm:pt modelId="{B569303B-1C00-FB44-8FE2-559245CE4E49}" type="pres">
      <dgm:prSet presAssocID="{900436CE-5292-429D-B1AF-DA62C8DC5A5C}" presName="sp" presStyleCnt="0"/>
      <dgm:spPr/>
    </dgm:pt>
    <dgm:pt modelId="{2F767001-A34A-8243-8CAE-675657BC1E7F}" type="pres">
      <dgm:prSet presAssocID="{7A8584E1-01EF-49D2-AD71-908E290A245F}" presName="linNode" presStyleCnt="0"/>
      <dgm:spPr/>
    </dgm:pt>
    <dgm:pt modelId="{9AC611D1-1DDD-304D-A665-89A102AA42DF}" type="pres">
      <dgm:prSet presAssocID="{7A8584E1-01EF-49D2-AD71-908E290A245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7FA8A468-F66B-1D44-940A-EF38BB2949FA}" type="pres">
      <dgm:prSet presAssocID="{7A8584E1-01EF-49D2-AD71-908E290A245F}" presName="descendantText" presStyleLbl="alignAccFollowNode1" presStyleIdx="3" presStyleCnt="6" custScaleY="113542">
        <dgm:presLayoutVars>
          <dgm:bulletEnabled val="1"/>
        </dgm:presLayoutVars>
      </dgm:prSet>
      <dgm:spPr/>
    </dgm:pt>
    <dgm:pt modelId="{BD01E152-91ED-E84C-8EE2-B785E7F8A256}" type="pres">
      <dgm:prSet presAssocID="{8E055B40-892C-476F-B6E4-17230FE110D2}" presName="sp" presStyleCnt="0"/>
      <dgm:spPr/>
    </dgm:pt>
    <dgm:pt modelId="{5D726A90-6EBA-C24B-935C-5BE25B4B1AAD}" type="pres">
      <dgm:prSet presAssocID="{168ADD37-48E2-49E0-B15C-D6ED23E94C8E}" presName="linNode" presStyleCnt="0"/>
      <dgm:spPr/>
    </dgm:pt>
    <dgm:pt modelId="{C796B179-0BD2-0B4B-9987-F73078EF6852}" type="pres">
      <dgm:prSet presAssocID="{168ADD37-48E2-49E0-B15C-D6ED23E94C8E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68D1D7E-07BF-354E-A3E0-832CAC7253F9}" type="pres">
      <dgm:prSet presAssocID="{168ADD37-48E2-49E0-B15C-D6ED23E94C8E}" presName="descendantText" presStyleLbl="alignAccFollowNode1" presStyleIdx="4" presStyleCnt="6">
        <dgm:presLayoutVars>
          <dgm:bulletEnabled val="1"/>
        </dgm:presLayoutVars>
      </dgm:prSet>
      <dgm:spPr/>
    </dgm:pt>
    <dgm:pt modelId="{99436D1A-D37A-5347-AC56-E313731DD056}" type="pres">
      <dgm:prSet presAssocID="{2A58065C-B116-4A62-AFA4-0669EEA30FF2}" presName="sp" presStyleCnt="0"/>
      <dgm:spPr/>
    </dgm:pt>
    <dgm:pt modelId="{05D9CEC8-82B1-8F47-AD92-38A026985435}" type="pres">
      <dgm:prSet presAssocID="{69FE3D0E-A810-4E07-911C-54BC1A8C4365}" presName="linNode" presStyleCnt="0"/>
      <dgm:spPr/>
    </dgm:pt>
    <dgm:pt modelId="{CF017D29-C3B6-DA49-9D78-103CAB29F1BF}" type="pres">
      <dgm:prSet presAssocID="{69FE3D0E-A810-4E07-911C-54BC1A8C4365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1E86C991-4FB6-FD4C-9DAF-3C752A25BB54}" type="pres">
      <dgm:prSet presAssocID="{69FE3D0E-A810-4E07-911C-54BC1A8C4365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96A20004-C24C-4715-8F4B-809D24B992D6}" srcId="{689EAE6A-DDB5-4084-995C-E2C899D1B95E}" destId="{3F5A1521-F9B8-4023-B349-FE49771E39D8}" srcOrd="0" destOrd="0" parTransId="{CC8BCA71-A981-49CA-AF4E-D7388716FF5E}" sibTransId="{7965D51A-2EC8-4E5F-96C1-9A92FEA81076}"/>
    <dgm:cxn modelId="{AA87E024-F6E6-C04C-9B82-03E5674CC74E}" type="presOf" srcId="{D135DD34-A050-4332-AE8C-83D55F6A109E}" destId="{5281DA6F-5CC1-9645-9CA1-CECBC4B8DB2C}" srcOrd="0" destOrd="1" presId="urn:microsoft.com/office/officeart/2005/8/layout/vList5"/>
    <dgm:cxn modelId="{844D872C-05BE-4D30-97D7-0F8255E30A84}" srcId="{6141320B-3967-4248-BD55-2336288350D7}" destId="{69FE3D0E-A810-4E07-911C-54BC1A8C4365}" srcOrd="5" destOrd="0" parTransId="{58E5283F-5B0E-4FA4-A237-933CF8141F97}" sibTransId="{BB6C026A-E6DD-44F8-A1A4-11DA5569CAFA}"/>
    <dgm:cxn modelId="{F0725031-CE3E-CF45-A354-D8E2120D381C}" type="presOf" srcId="{7A8584E1-01EF-49D2-AD71-908E290A245F}" destId="{9AC611D1-1DDD-304D-A665-89A102AA42DF}" srcOrd="0" destOrd="0" presId="urn:microsoft.com/office/officeart/2005/8/layout/vList5"/>
    <dgm:cxn modelId="{A10FFE40-13DB-E94E-9BF5-862CFAC07152}" type="presOf" srcId="{17D315EA-7E04-4839-AC66-DEFAA47282AE}" destId="{968D1D7E-07BF-354E-A3E0-832CAC7253F9}" srcOrd="0" destOrd="0" presId="urn:microsoft.com/office/officeart/2005/8/layout/vList5"/>
    <dgm:cxn modelId="{09D23D41-8169-4528-AA72-7F5119889979}" srcId="{6141320B-3967-4248-BD55-2336288350D7}" destId="{1B4D86B5-CA4D-40E8-A14F-7EA8AB1FCB31}" srcOrd="2" destOrd="0" parTransId="{ECBC70C2-A219-49E6-A214-83F037BC864A}" sibTransId="{900436CE-5292-429D-B1AF-DA62C8DC5A5C}"/>
    <dgm:cxn modelId="{3D2A2843-FB44-824B-840A-B09842D90A76}" type="presOf" srcId="{0DED2B3F-F342-4C5F-BAAC-0B1DA8313BBF}" destId="{1E86C991-4FB6-FD4C-9DAF-3C752A25BB54}" srcOrd="0" destOrd="0" presId="urn:microsoft.com/office/officeart/2005/8/layout/vList5"/>
    <dgm:cxn modelId="{2241DE47-FC65-424C-BAC7-6EDFF5F2D4D6}" srcId="{168ADD37-48E2-49E0-B15C-D6ED23E94C8E}" destId="{17D315EA-7E04-4839-AC66-DEFAA47282AE}" srcOrd="0" destOrd="0" parTransId="{AB4299D9-759E-4B67-A998-DC051283A347}" sibTransId="{65016201-9ABD-4908-BC1D-85B83FBD023B}"/>
    <dgm:cxn modelId="{DB76F348-EE42-4E02-8708-2A54CCD41DE8}" srcId="{6141320B-3967-4248-BD55-2336288350D7}" destId="{689EAE6A-DDB5-4084-995C-E2C899D1B95E}" srcOrd="1" destOrd="0" parTransId="{856247E7-DC57-4B69-BA0E-1102C87C7AF4}" sibTransId="{FC6ADDEF-1EF6-48DA-BC08-D585843C5C9F}"/>
    <dgm:cxn modelId="{5C4B6A5A-08C0-0E4E-80E2-75947CD8BAC9}" srcId="{2256A8A1-C753-40ED-B423-F5BEBC063047}" destId="{D138B1DB-932F-9646-BF2E-7C7C50AA74B0}" srcOrd="0" destOrd="0" parTransId="{26F68622-7385-BF44-A1F7-5013648D62E7}" sibTransId="{C10638FD-27BF-7147-9D36-6AD88C09A52F}"/>
    <dgm:cxn modelId="{ED83435C-4B6A-44EC-B0D6-A4C1F9856F0A}" srcId="{69FE3D0E-A810-4E07-911C-54BC1A8C4365}" destId="{0DED2B3F-F342-4C5F-BAAC-0B1DA8313BBF}" srcOrd="0" destOrd="0" parTransId="{8B469B77-4DA6-4CB3-9036-60F628640CC9}" sibTransId="{EF776996-A1BD-45A7-8FF0-56D082A05CDF}"/>
    <dgm:cxn modelId="{0A6A118A-2140-469B-9DA0-A09565CFD27C}" srcId="{7A8584E1-01EF-49D2-AD71-908E290A245F}" destId="{44968E16-528D-4429-8407-0D32A26516A0}" srcOrd="1" destOrd="0" parTransId="{1C759A9F-E719-41EE-B495-C3555F5691C9}" sibTransId="{0C88516D-4F0D-4957-97E4-F64F3B5BFAC1}"/>
    <dgm:cxn modelId="{069EB78E-3D80-42D3-B4E4-E8A091329661}" srcId="{2256A8A1-C753-40ED-B423-F5BEBC063047}" destId="{970F6476-3896-4970-B2C6-0DA642C4B8AB}" srcOrd="1" destOrd="0" parTransId="{C6240C9F-AA65-4CB4-B8A4-D380D3CAE9C1}" sibTransId="{1136A486-7F01-4201-82C3-EE0EC0B625A6}"/>
    <dgm:cxn modelId="{E223D794-3639-134F-99B8-6C916D6CF716}" type="presOf" srcId="{168ADD37-48E2-49E0-B15C-D6ED23E94C8E}" destId="{C796B179-0BD2-0B4B-9987-F73078EF6852}" srcOrd="0" destOrd="0" presId="urn:microsoft.com/office/officeart/2005/8/layout/vList5"/>
    <dgm:cxn modelId="{410CCF9C-A6F8-F74E-B1ED-519CE9BE079B}" type="presOf" srcId="{1B4D86B5-CA4D-40E8-A14F-7EA8AB1FCB31}" destId="{BBB11200-7225-ED4B-B9D2-C3A901CA8A4A}" srcOrd="0" destOrd="0" presId="urn:microsoft.com/office/officeart/2005/8/layout/vList5"/>
    <dgm:cxn modelId="{AF5CF59E-7A3C-D04F-8372-1776F2E91363}" type="presOf" srcId="{E4EBE8B1-3D84-47C3-AF62-713C0A4AD3C8}" destId="{7FA8A468-F66B-1D44-940A-EF38BB2949FA}" srcOrd="0" destOrd="0" presId="urn:microsoft.com/office/officeart/2005/8/layout/vList5"/>
    <dgm:cxn modelId="{2AEE08A9-9806-624D-AA54-758C6DCF67D3}" type="presOf" srcId="{970F6476-3896-4970-B2C6-0DA642C4B8AB}" destId="{83A51358-A0C5-CA45-B54C-0CAAA37A9350}" srcOrd="0" destOrd="1" presId="urn:microsoft.com/office/officeart/2005/8/layout/vList5"/>
    <dgm:cxn modelId="{E1377CBB-CCAF-45E6-844C-24CF5F063720}" srcId="{6141320B-3967-4248-BD55-2336288350D7}" destId="{168ADD37-48E2-49E0-B15C-D6ED23E94C8E}" srcOrd="4" destOrd="0" parTransId="{A2B95C82-F319-4997-B07F-0A8169C22338}" sibTransId="{2A58065C-B116-4A62-AFA4-0669EEA30FF2}"/>
    <dgm:cxn modelId="{6F5E19BC-6797-4A23-8AF8-0EF2AFAC48C4}" srcId="{7A8584E1-01EF-49D2-AD71-908E290A245F}" destId="{E4EBE8B1-3D84-47C3-AF62-713C0A4AD3C8}" srcOrd="0" destOrd="0" parTransId="{2C6E68B8-90CA-483A-A72B-D83AAACA9013}" sibTransId="{BDF95035-8D89-4C98-A4D4-152535566800}"/>
    <dgm:cxn modelId="{9A7654BE-7AF4-B847-B94D-348C5401D17B}" type="presOf" srcId="{6141320B-3967-4248-BD55-2336288350D7}" destId="{033C6EB0-CF68-2F48-9C0C-7448C89B0DB8}" srcOrd="0" destOrd="0" presId="urn:microsoft.com/office/officeart/2005/8/layout/vList5"/>
    <dgm:cxn modelId="{799D91BF-AF6F-C44D-A000-868C9745ED81}" type="presOf" srcId="{715C3092-B54D-4D37-81A0-89F1120B1364}" destId="{5281DA6F-5CC1-9645-9CA1-CECBC4B8DB2C}" srcOrd="0" destOrd="0" presId="urn:microsoft.com/office/officeart/2005/8/layout/vList5"/>
    <dgm:cxn modelId="{FB0067C5-E4B3-5844-9C76-5E1A65912EEF}" type="presOf" srcId="{2256A8A1-C753-40ED-B423-F5BEBC063047}" destId="{05F53551-4C36-CB4C-A9FF-6D0579E7C2D0}" srcOrd="0" destOrd="0" presId="urn:microsoft.com/office/officeart/2005/8/layout/vList5"/>
    <dgm:cxn modelId="{6004E6C9-7614-C44B-A90E-5D1FA5908B9C}" type="presOf" srcId="{689EAE6A-DDB5-4084-995C-E2C899D1B95E}" destId="{571AC3F6-C617-6041-895A-6D31221AA3DD}" srcOrd="0" destOrd="0" presId="urn:microsoft.com/office/officeart/2005/8/layout/vList5"/>
    <dgm:cxn modelId="{5595C4D1-BE2B-4C70-9E1B-A615B52083FE}" srcId="{1B4D86B5-CA4D-40E8-A14F-7EA8AB1FCB31}" destId="{715C3092-B54D-4D37-81A0-89F1120B1364}" srcOrd="0" destOrd="0" parTransId="{DBB4356D-20C2-4781-953C-63D2F31B6CA9}" sibTransId="{BF3B152A-D1F5-4F76-A61E-8C845F861701}"/>
    <dgm:cxn modelId="{F9F88CDA-3310-4AD3-A324-692648C56AB1}" srcId="{1B4D86B5-CA4D-40E8-A14F-7EA8AB1FCB31}" destId="{D135DD34-A050-4332-AE8C-83D55F6A109E}" srcOrd="1" destOrd="0" parTransId="{4A1F60B5-BCA8-484B-B595-5A14876682E2}" sibTransId="{ECDF373B-E395-470C-8183-079DF23EFE3F}"/>
    <dgm:cxn modelId="{519D4EDE-3C40-4C4E-B227-B8AC3DE56E39}" type="presOf" srcId="{44968E16-528D-4429-8407-0D32A26516A0}" destId="{7FA8A468-F66B-1D44-940A-EF38BB2949FA}" srcOrd="0" destOrd="1" presId="urn:microsoft.com/office/officeart/2005/8/layout/vList5"/>
    <dgm:cxn modelId="{9B9DE0E6-6DDF-F14A-A914-4A84CD23728D}" type="presOf" srcId="{69FE3D0E-A810-4E07-911C-54BC1A8C4365}" destId="{CF017D29-C3B6-DA49-9D78-103CAB29F1BF}" srcOrd="0" destOrd="0" presId="urn:microsoft.com/office/officeart/2005/8/layout/vList5"/>
    <dgm:cxn modelId="{05E7B2E7-EEA0-7D4D-A61C-78DCAC29E56A}" type="presOf" srcId="{D138B1DB-932F-9646-BF2E-7C7C50AA74B0}" destId="{83A51358-A0C5-CA45-B54C-0CAAA37A9350}" srcOrd="0" destOrd="0" presId="urn:microsoft.com/office/officeart/2005/8/layout/vList5"/>
    <dgm:cxn modelId="{8A131FED-475D-BF46-87D9-4A10B6D1B646}" type="presOf" srcId="{DB51BC5F-6088-4343-A426-56D2548A877F}" destId="{66AD74C1-71A0-1A4C-93CB-409FF06D999D}" srcOrd="0" destOrd="1" presId="urn:microsoft.com/office/officeart/2005/8/layout/vList5"/>
    <dgm:cxn modelId="{EC34D3F1-501A-4DAC-8CEC-95BD624CA09B}" srcId="{6141320B-3967-4248-BD55-2336288350D7}" destId="{2256A8A1-C753-40ED-B423-F5BEBC063047}" srcOrd="0" destOrd="0" parTransId="{094B7FED-8ADA-44A5-80BF-41A30297A12D}" sibTransId="{A05F1C8F-BF3C-4B1F-8A12-52F67F3274E4}"/>
    <dgm:cxn modelId="{0B402EF7-C0AC-42B1-BF14-F0E1AFF5D590}" srcId="{6141320B-3967-4248-BD55-2336288350D7}" destId="{7A8584E1-01EF-49D2-AD71-908E290A245F}" srcOrd="3" destOrd="0" parTransId="{56752049-0814-4AC1-A75C-FF85095B68D1}" sibTransId="{8E055B40-892C-476F-B6E4-17230FE110D2}"/>
    <dgm:cxn modelId="{C7A2D8F9-301B-A347-BDA1-57C21CEA2CE2}" type="presOf" srcId="{3F5A1521-F9B8-4023-B349-FE49771E39D8}" destId="{66AD74C1-71A0-1A4C-93CB-409FF06D999D}" srcOrd="0" destOrd="0" presId="urn:microsoft.com/office/officeart/2005/8/layout/vList5"/>
    <dgm:cxn modelId="{3AB43EFD-2F46-47E3-AC26-A4361A75AA77}" srcId="{689EAE6A-DDB5-4084-995C-E2C899D1B95E}" destId="{DB51BC5F-6088-4343-A426-56D2548A877F}" srcOrd="1" destOrd="0" parTransId="{BCC1DD03-AA35-405A-9403-33F481116FCB}" sibTransId="{F756EF52-E9F7-4B17-BD57-B5C0C2FFDE20}"/>
    <dgm:cxn modelId="{1F602E72-DDBD-CB49-84A6-8610855F4293}" type="presParOf" srcId="{033C6EB0-CF68-2F48-9C0C-7448C89B0DB8}" destId="{C3686E18-AAC7-254F-8635-48A44FA445BA}" srcOrd="0" destOrd="0" presId="urn:microsoft.com/office/officeart/2005/8/layout/vList5"/>
    <dgm:cxn modelId="{387C6BA4-C20F-844A-9E1A-F105FF2335BD}" type="presParOf" srcId="{C3686E18-AAC7-254F-8635-48A44FA445BA}" destId="{05F53551-4C36-CB4C-A9FF-6D0579E7C2D0}" srcOrd="0" destOrd="0" presId="urn:microsoft.com/office/officeart/2005/8/layout/vList5"/>
    <dgm:cxn modelId="{D4C4600F-CDB0-6A49-8011-7D92C301378E}" type="presParOf" srcId="{C3686E18-AAC7-254F-8635-48A44FA445BA}" destId="{83A51358-A0C5-CA45-B54C-0CAAA37A9350}" srcOrd="1" destOrd="0" presId="urn:microsoft.com/office/officeart/2005/8/layout/vList5"/>
    <dgm:cxn modelId="{D7739F3A-B043-064D-B6D5-02B317D66391}" type="presParOf" srcId="{033C6EB0-CF68-2F48-9C0C-7448C89B0DB8}" destId="{2CCEF492-67F4-8F42-A216-9CB92E2E8553}" srcOrd="1" destOrd="0" presId="urn:microsoft.com/office/officeart/2005/8/layout/vList5"/>
    <dgm:cxn modelId="{69CE0FC7-9300-AC4A-8E9E-A6F8313E9335}" type="presParOf" srcId="{033C6EB0-CF68-2F48-9C0C-7448C89B0DB8}" destId="{F9AF975C-BFE6-CB43-8502-8F0D3B85C210}" srcOrd="2" destOrd="0" presId="urn:microsoft.com/office/officeart/2005/8/layout/vList5"/>
    <dgm:cxn modelId="{55EECEF2-4F20-1B40-970A-CA795855B3D6}" type="presParOf" srcId="{F9AF975C-BFE6-CB43-8502-8F0D3B85C210}" destId="{571AC3F6-C617-6041-895A-6D31221AA3DD}" srcOrd="0" destOrd="0" presId="urn:microsoft.com/office/officeart/2005/8/layout/vList5"/>
    <dgm:cxn modelId="{5825EDC4-D2F7-E34C-98C0-5C95E7CDE8F7}" type="presParOf" srcId="{F9AF975C-BFE6-CB43-8502-8F0D3B85C210}" destId="{66AD74C1-71A0-1A4C-93CB-409FF06D999D}" srcOrd="1" destOrd="0" presId="urn:microsoft.com/office/officeart/2005/8/layout/vList5"/>
    <dgm:cxn modelId="{9A9DA38C-2B4E-DD4C-8E50-8C2AE4CE39FB}" type="presParOf" srcId="{033C6EB0-CF68-2F48-9C0C-7448C89B0DB8}" destId="{B4C2BBCE-AF70-7946-8CB0-194F4DB38031}" srcOrd="3" destOrd="0" presId="urn:microsoft.com/office/officeart/2005/8/layout/vList5"/>
    <dgm:cxn modelId="{3D6A0704-5BD7-8C45-8A26-5ADE90B0E28D}" type="presParOf" srcId="{033C6EB0-CF68-2F48-9C0C-7448C89B0DB8}" destId="{B2B72977-F5BC-E847-948F-2416F3DD6A5B}" srcOrd="4" destOrd="0" presId="urn:microsoft.com/office/officeart/2005/8/layout/vList5"/>
    <dgm:cxn modelId="{4BA43FD8-D323-EC45-80B1-F22B8ED89157}" type="presParOf" srcId="{B2B72977-F5BC-E847-948F-2416F3DD6A5B}" destId="{BBB11200-7225-ED4B-B9D2-C3A901CA8A4A}" srcOrd="0" destOrd="0" presId="urn:microsoft.com/office/officeart/2005/8/layout/vList5"/>
    <dgm:cxn modelId="{31BDA45E-4D4C-3C40-85E2-B6A3039BBBB0}" type="presParOf" srcId="{B2B72977-F5BC-E847-948F-2416F3DD6A5B}" destId="{5281DA6F-5CC1-9645-9CA1-CECBC4B8DB2C}" srcOrd="1" destOrd="0" presId="urn:microsoft.com/office/officeart/2005/8/layout/vList5"/>
    <dgm:cxn modelId="{99CE5FAB-6D52-EB42-A82D-69AA6A8688C3}" type="presParOf" srcId="{033C6EB0-CF68-2F48-9C0C-7448C89B0DB8}" destId="{B569303B-1C00-FB44-8FE2-559245CE4E49}" srcOrd="5" destOrd="0" presId="urn:microsoft.com/office/officeart/2005/8/layout/vList5"/>
    <dgm:cxn modelId="{B5C1A2C2-08E9-3A46-B4C6-BC0883D1FD2B}" type="presParOf" srcId="{033C6EB0-CF68-2F48-9C0C-7448C89B0DB8}" destId="{2F767001-A34A-8243-8CAE-675657BC1E7F}" srcOrd="6" destOrd="0" presId="urn:microsoft.com/office/officeart/2005/8/layout/vList5"/>
    <dgm:cxn modelId="{6C6E7132-ED82-1C46-9723-D4285E082B54}" type="presParOf" srcId="{2F767001-A34A-8243-8CAE-675657BC1E7F}" destId="{9AC611D1-1DDD-304D-A665-89A102AA42DF}" srcOrd="0" destOrd="0" presId="urn:microsoft.com/office/officeart/2005/8/layout/vList5"/>
    <dgm:cxn modelId="{001C7D20-B664-004B-89D2-E6CC17990587}" type="presParOf" srcId="{2F767001-A34A-8243-8CAE-675657BC1E7F}" destId="{7FA8A468-F66B-1D44-940A-EF38BB2949FA}" srcOrd="1" destOrd="0" presId="urn:microsoft.com/office/officeart/2005/8/layout/vList5"/>
    <dgm:cxn modelId="{189A2C0C-A66E-E546-8047-254844E224A9}" type="presParOf" srcId="{033C6EB0-CF68-2F48-9C0C-7448C89B0DB8}" destId="{BD01E152-91ED-E84C-8EE2-B785E7F8A256}" srcOrd="7" destOrd="0" presId="urn:microsoft.com/office/officeart/2005/8/layout/vList5"/>
    <dgm:cxn modelId="{D591C750-9A60-FD43-8065-A3ABAB4D3708}" type="presParOf" srcId="{033C6EB0-CF68-2F48-9C0C-7448C89B0DB8}" destId="{5D726A90-6EBA-C24B-935C-5BE25B4B1AAD}" srcOrd="8" destOrd="0" presId="urn:microsoft.com/office/officeart/2005/8/layout/vList5"/>
    <dgm:cxn modelId="{EF35D446-1617-CF4C-8786-748A8B17C6ED}" type="presParOf" srcId="{5D726A90-6EBA-C24B-935C-5BE25B4B1AAD}" destId="{C796B179-0BD2-0B4B-9987-F73078EF6852}" srcOrd="0" destOrd="0" presId="urn:microsoft.com/office/officeart/2005/8/layout/vList5"/>
    <dgm:cxn modelId="{34709FBD-F799-E54D-AA46-D5B99C3D9531}" type="presParOf" srcId="{5D726A90-6EBA-C24B-935C-5BE25B4B1AAD}" destId="{968D1D7E-07BF-354E-A3E0-832CAC7253F9}" srcOrd="1" destOrd="0" presId="urn:microsoft.com/office/officeart/2005/8/layout/vList5"/>
    <dgm:cxn modelId="{14B8585B-37EF-B34B-B5A7-342251F1D0AC}" type="presParOf" srcId="{033C6EB0-CF68-2F48-9C0C-7448C89B0DB8}" destId="{99436D1A-D37A-5347-AC56-E313731DD056}" srcOrd="9" destOrd="0" presId="urn:microsoft.com/office/officeart/2005/8/layout/vList5"/>
    <dgm:cxn modelId="{8D3FC8CE-6459-4644-A2B1-9513FE11D503}" type="presParOf" srcId="{033C6EB0-CF68-2F48-9C0C-7448C89B0DB8}" destId="{05D9CEC8-82B1-8F47-AD92-38A026985435}" srcOrd="10" destOrd="0" presId="urn:microsoft.com/office/officeart/2005/8/layout/vList5"/>
    <dgm:cxn modelId="{4E0E516B-C7E5-A64C-B318-F6F42B5BFDC5}" type="presParOf" srcId="{05D9CEC8-82B1-8F47-AD92-38A026985435}" destId="{CF017D29-C3B6-DA49-9D78-103CAB29F1BF}" srcOrd="0" destOrd="0" presId="urn:microsoft.com/office/officeart/2005/8/layout/vList5"/>
    <dgm:cxn modelId="{3675DB31-E9FA-E848-B40F-D460CF86A48C}" type="presParOf" srcId="{05D9CEC8-82B1-8F47-AD92-38A026985435}" destId="{1E86C991-4FB6-FD4C-9DAF-3C752A25BB5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36212-E693-4250-A938-45EE8062FD27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39D2B26-EAA0-469D-9754-15BEAD050901}">
      <dgm:prSet/>
      <dgm:spPr/>
      <dgm:t>
        <a:bodyPr/>
        <a:lstStyle/>
        <a:p>
          <a:r>
            <a:rPr lang="en-US" b="1" i="0"/>
            <a:t>United Airlines</a:t>
          </a:r>
          <a:endParaRPr lang="en-US"/>
        </a:p>
      </dgm:t>
    </dgm:pt>
    <dgm:pt modelId="{708A490A-C202-41F4-B168-3A688EDA6C5E}" type="parTrans" cxnId="{9DA0BB4F-5278-49F7-A5D2-14627D6BEC2B}">
      <dgm:prSet/>
      <dgm:spPr/>
      <dgm:t>
        <a:bodyPr/>
        <a:lstStyle/>
        <a:p>
          <a:endParaRPr lang="en-US"/>
        </a:p>
      </dgm:t>
    </dgm:pt>
    <dgm:pt modelId="{B363F15F-EACB-4C92-9160-149996D339E3}" type="sibTrans" cxnId="{9DA0BB4F-5278-49F7-A5D2-14627D6BEC2B}">
      <dgm:prSet/>
      <dgm:spPr/>
      <dgm:t>
        <a:bodyPr/>
        <a:lstStyle/>
        <a:p>
          <a:endParaRPr lang="en-US"/>
        </a:p>
      </dgm:t>
    </dgm:pt>
    <dgm:pt modelId="{86BA15DB-A1D4-4ABD-B01E-7A1E85AE2190}">
      <dgm:prSet/>
      <dgm:spPr/>
      <dgm:t>
        <a:bodyPr/>
        <a:lstStyle/>
        <a:p>
          <a:r>
            <a:rPr lang="en-US" b="0" i="0"/>
            <a:t>Alpha = 0.3861, The model gives some weight to recent complaints but also considers historical data.</a:t>
          </a:r>
          <a:endParaRPr lang="en-US"/>
        </a:p>
      </dgm:t>
    </dgm:pt>
    <dgm:pt modelId="{9D943DAC-BAEA-47F0-A625-F5CFDD978532}" type="parTrans" cxnId="{5E8E2112-0ED9-4DFD-BCDE-98BFD82C9FDF}">
      <dgm:prSet/>
      <dgm:spPr/>
      <dgm:t>
        <a:bodyPr/>
        <a:lstStyle/>
        <a:p>
          <a:endParaRPr lang="en-US"/>
        </a:p>
      </dgm:t>
    </dgm:pt>
    <dgm:pt modelId="{8D32BDF8-5127-49A0-84D0-2DFFCE345987}" type="sibTrans" cxnId="{5E8E2112-0ED9-4DFD-BCDE-98BFD82C9FDF}">
      <dgm:prSet/>
      <dgm:spPr/>
      <dgm:t>
        <a:bodyPr/>
        <a:lstStyle/>
        <a:p>
          <a:endParaRPr lang="en-US"/>
        </a:p>
      </dgm:t>
    </dgm:pt>
    <dgm:pt modelId="{A9FB374F-721C-48AE-9BBE-24F8D30D8BC2}">
      <dgm:prSet/>
      <dgm:spPr/>
      <dgm:t>
        <a:bodyPr/>
        <a:lstStyle/>
        <a:p>
          <a:r>
            <a:rPr lang="en-US" b="0" i="0"/>
            <a:t>Beta = 0.0001, very low, slow change in trend</a:t>
          </a:r>
          <a:endParaRPr lang="en-US"/>
        </a:p>
      </dgm:t>
    </dgm:pt>
    <dgm:pt modelId="{F07010C5-9275-4174-9C9E-CDB3A7287065}" type="parTrans" cxnId="{17C1FC90-B717-4318-AADF-6650B8BDF7B3}">
      <dgm:prSet/>
      <dgm:spPr/>
      <dgm:t>
        <a:bodyPr/>
        <a:lstStyle/>
        <a:p>
          <a:endParaRPr lang="en-US"/>
        </a:p>
      </dgm:t>
    </dgm:pt>
    <dgm:pt modelId="{7E034A3D-A549-4072-857F-EC26C7846E6B}" type="sibTrans" cxnId="{17C1FC90-B717-4318-AADF-6650B8BDF7B3}">
      <dgm:prSet/>
      <dgm:spPr/>
      <dgm:t>
        <a:bodyPr/>
        <a:lstStyle/>
        <a:p>
          <a:endParaRPr lang="en-US"/>
        </a:p>
      </dgm:t>
    </dgm:pt>
    <dgm:pt modelId="{A39F8C3C-EFA7-4634-99FB-99D8C575AF03}">
      <dgm:prSet/>
      <dgm:spPr/>
      <dgm:t>
        <a:bodyPr/>
        <a:lstStyle/>
        <a:p>
          <a:r>
            <a:rPr lang="en-US" b="0" i="0"/>
            <a:t>Gamma = 0.0002 very low, seasonal patterns are stable.</a:t>
          </a:r>
          <a:endParaRPr lang="en-US"/>
        </a:p>
      </dgm:t>
    </dgm:pt>
    <dgm:pt modelId="{EACAEE37-F8FD-45BA-9186-56C1F9C55EF5}" type="parTrans" cxnId="{E547485D-17D0-4567-A78A-E94A11C246E7}">
      <dgm:prSet/>
      <dgm:spPr/>
      <dgm:t>
        <a:bodyPr/>
        <a:lstStyle/>
        <a:p>
          <a:endParaRPr lang="en-US"/>
        </a:p>
      </dgm:t>
    </dgm:pt>
    <dgm:pt modelId="{33ED9235-FE51-442F-870C-13C5F7F59C91}" type="sibTrans" cxnId="{E547485D-17D0-4567-A78A-E94A11C246E7}">
      <dgm:prSet/>
      <dgm:spPr/>
      <dgm:t>
        <a:bodyPr/>
        <a:lstStyle/>
        <a:p>
          <a:endParaRPr lang="en-US"/>
        </a:p>
      </dgm:t>
    </dgm:pt>
    <dgm:pt modelId="{FCE13A59-A033-4740-BDD5-E9EDD175D0E7}">
      <dgm:prSet/>
      <dgm:spPr/>
      <dgm:t>
        <a:bodyPr/>
        <a:lstStyle/>
        <a:p>
          <a:r>
            <a:rPr lang="en-US" b="1" i="0"/>
            <a:t>American Eagle</a:t>
          </a:r>
          <a:endParaRPr lang="en-US"/>
        </a:p>
      </dgm:t>
    </dgm:pt>
    <dgm:pt modelId="{E3F96B91-950A-4C9D-8ADD-0C35BB11366C}" type="parTrans" cxnId="{B84CC45B-5081-4940-8446-14D3BA581649}">
      <dgm:prSet/>
      <dgm:spPr/>
      <dgm:t>
        <a:bodyPr/>
        <a:lstStyle/>
        <a:p>
          <a:endParaRPr lang="en-US"/>
        </a:p>
      </dgm:t>
    </dgm:pt>
    <dgm:pt modelId="{D00F565A-C481-432F-9FDD-CA57FFB74D13}" type="sibTrans" cxnId="{B84CC45B-5081-4940-8446-14D3BA581649}">
      <dgm:prSet/>
      <dgm:spPr/>
      <dgm:t>
        <a:bodyPr/>
        <a:lstStyle/>
        <a:p>
          <a:endParaRPr lang="en-US"/>
        </a:p>
      </dgm:t>
    </dgm:pt>
    <dgm:pt modelId="{A856EC04-8EFF-4431-A8EF-0718CE9C82BB}">
      <dgm:prSet/>
      <dgm:spPr/>
      <dgm:t>
        <a:bodyPr/>
        <a:lstStyle/>
        <a:p>
          <a:r>
            <a:rPr lang="en-US" b="0" i="0"/>
            <a:t>Aplha = 0.5059, the model reacts more quickly to changes in the level.</a:t>
          </a:r>
          <a:endParaRPr lang="en-US"/>
        </a:p>
      </dgm:t>
    </dgm:pt>
    <dgm:pt modelId="{351BC628-2645-4AE5-8BDC-CEE3E6CD7D4A}" type="parTrans" cxnId="{30BDD573-D4CF-46AC-B7EE-42F1783A9044}">
      <dgm:prSet/>
      <dgm:spPr/>
      <dgm:t>
        <a:bodyPr/>
        <a:lstStyle/>
        <a:p>
          <a:endParaRPr lang="en-US"/>
        </a:p>
      </dgm:t>
    </dgm:pt>
    <dgm:pt modelId="{98195EAC-C1B8-45AB-AF04-4DBDBB0D3FCA}" type="sibTrans" cxnId="{30BDD573-D4CF-46AC-B7EE-42F1783A9044}">
      <dgm:prSet/>
      <dgm:spPr/>
      <dgm:t>
        <a:bodyPr/>
        <a:lstStyle/>
        <a:p>
          <a:endParaRPr lang="en-US"/>
        </a:p>
      </dgm:t>
    </dgm:pt>
    <dgm:pt modelId="{7C2870B2-E940-4C60-BACC-F532F6F63472}">
      <dgm:prSet/>
      <dgm:spPr/>
      <dgm:t>
        <a:bodyPr/>
        <a:lstStyle/>
        <a:p>
          <a:r>
            <a:rPr lang="en-US" b="0" i="0"/>
            <a:t>Beta = 0.0001, very low, slow change in trend</a:t>
          </a:r>
          <a:endParaRPr lang="en-US"/>
        </a:p>
      </dgm:t>
    </dgm:pt>
    <dgm:pt modelId="{AE861028-7B7D-4A50-9A64-8B0CD3483C2F}" type="parTrans" cxnId="{B9270EDA-33B6-439B-9489-9B735F6C2762}">
      <dgm:prSet/>
      <dgm:spPr/>
      <dgm:t>
        <a:bodyPr/>
        <a:lstStyle/>
        <a:p>
          <a:endParaRPr lang="en-US"/>
        </a:p>
      </dgm:t>
    </dgm:pt>
    <dgm:pt modelId="{84AD20B8-5B1F-4E08-B3B0-9053D7E2C0C8}" type="sibTrans" cxnId="{B9270EDA-33B6-439B-9489-9B735F6C2762}">
      <dgm:prSet/>
      <dgm:spPr/>
      <dgm:t>
        <a:bodyPr/>
        <a:lstStyle/>
        <a:p>
          <a:endParaRPr lang="en-US"/>
        </a:p>
      </dgm:t>
    </dgm:pt>
    <dgm:pt modelId="{D9ACC466-CA88-4FEA-8FE3-CD3B713B5A49}">
      <dgm:prSet/>
      <dgm:spPr/>
      <dgm:t>
        <a:bodyPr/>
        <a:lstStyle/>
        <a:p>
          <a:r>
            <a:rPr lang="en-US" b="0" i="0"/>
            <a:t>Gamma = 0.0001, Very low. Seasonal patterns remain stable over time.</a:t>
          </a:r>
          <a:endParaRPr lang="en-US"/>
        </a:p>
      </dgm:t>
    </dgm:pt>
    <dgm:pt modelId="{3E9E7EA9-E760-41D2-948C-69DA36E05E01}" type="parTrans" cxnId="{2263E87C-9843-4BBA-8F5C-049EBA7E7937}">
      <dgm:prSet/>
      <dgm:spPr/>
      <dgm:t>
        <a:bodyPr/>
        <a:lstStyle/>
        <a:p>
          <a:endParaRPr lang="en-US"/>
        </a:p>
      </dgm:t>
    </dgm:pt>
    <dgm:pt modelId="{B35B5FB8-4119-4EAA-97AC-39EE902F619C}" type="sibTrans" cxnId="{2263E87C-9843-4BBA-8F5C-049EBA7E7937}">
      <dgm:prSet/>
      <dgm:spPr/>
      <dgm:t>
        <a:bodyPr/>
        <a:lstStyle/>
        <a:p>
          <a:endParaRPr lang="en-US"/>
        </a:p>
      </dgm:t>
    </dgm:pt>
    <dgm:pt modelId="{6BA3464A-242F-4375-B95B-FD30ADF01267}">
      <dgm:prSet/>
      <dgm:spPr/>
      <dgm:t>
        <a:bodyPr/>
        <a:lstStyle/>
        <a:p>
          <a:r>
            <a:rPr lang="en-US" b="1" i="0"/>
            <a:t>Hawaiian Airlines</a:t>
          </a:r>
          <a:endParaRPr lang="en-US"/>
        </a:p>
      </dgm:t>
    </dgm:pt>
    <dgm:pt modelId="{2EE50A9B-AEB5-44A3-AE58-1D35EF601B17}" type="parTrans" cxnId="{0AD49816-C5D0-4E8E-8FF2-FF79F05042BC}">
      <dgm:prSet/>
      <dgm:spPr/>
      <dgm:t>
        <a:bodyPr/>
        <a:lstStyle/>
        <a:p>
          <a:endParaRPr lang="en-US"/>
        </a:p>
      </dgm:t>
    </dgm:pt>
    <dgm:pt modelId="{92DBA6E5-5939-48CB-9262-82E5AF64239F}" type="sibTrans" cxnId="{0AD49816-C5D0-4E8E-8FF2-FF79F05042BC}">
      <dgm:prSet/>
      <dgm:spPr/>
      <dgm:t>
        <a:bodyPr/>
        <a:lstStyle/>
        <a:p>
          <a:endParaRPr lang="en-US"/>
        </a:p>
      </dgm:t>
    </dgm:pt>
    <dgm:pt modelId="{17275818-7AE3-4BBE-9925-07106C838F99}">
      <dgm:prSet/>
      <dgm:spPr/>
      <dgm:t>
        <a:bodyPr/>
        <a:lstStyle/>
        <a:p>
          <a:r>
            <a:rPr lang="en-US" b="0" i="0"/>
            <a:t>Alpha = 0.9999, Strong reliance on the most recent data, there is no trend or seasonality.</a:t>
          </a:r>
          <a:endParaRPr lang="en-US"/>
        </a:p>
      </dgm:t>
    </dgm:pt>
    <dgm:pt modelId="{E6E24582-8D97-4355-96BC-F538D3B86D5C}" type="parTrans" cxnId="{CE3CCC23-29FB-4DE3-AFD2-40ADCC1FB811}">
      <dgm:prSet/>
      <dgm:spPr/>
      <dgm:t>
        <a:bodyPr/>
        <a:lstStyle/>
        <a:p>
          <a:endParaRPr lang="en-US"/>
        </a:p>
      </dgm:t>
    </dgm:pt>
    <dgm:pt modelId="{B08F8B42-98C1-44C3-850B-C94A57B16327}" type="sibTrans" cxnId="{CE3CCC23-29FB-4DE3-AFD2-40ADCC1FB811}">
      <dgm:prSet/>
      <dgm:spPr/>
      <dgm:t>
        <a:bodyPr/>
        <a:lstStyle/>
        <a:p>
          <a:endParaRPr lang="en-US"/>
        </a:p>
      </dgm:t>
    </dgm:pt>
    <dgm:pt modelId="{61B8660B-6413-7147-BABC-93E0B2D6AF5E}" type="pres">
      <dgm:prSet presAssocID="{D1636212-E693-4250-A938-45EE8062FD27}" presName="vert0" presStyleCnt="0">
        <dgm:presLayoutVars>
          <dgm:dir/>
          <dgm:animOne val="branch"/>
          <dgm:animLvl val="lvl"/>
        </dgm:presLayoutVars>
      </dgm:prSet>
      <dgm:spPr/>
    </dgm:pt>
    <dgm:pt modelId="{D9E6BCC3-9D23-A547-9D8F-41E7DADC842B}" type="pres">
      <dgm:prSet presAssocID="{139D2B26-EAA0-469D-9754-15BEAD050901}" presName="thickLine" presStyleLbl="alignNode1" presStyleIdx="0" presStyleCnt="10"/>
      <dgm:spPr/>
    </dgm:pt>
    <dgm:pt modelId="{1068B79C-D604-274A-9335-F321949F0B5D}" type="pres">
      <dgm:prSet presAssocID="{139D2B26-EAA0-469D-9754-15BEAD050901}" presName="horz1" presStyleCnt="0"/>
      <dgm:spPr/>
    </dgm:pt>
    <dgm:pt modelId="{50E39C27-74A2-5E45-A49B-60313C445943}" type="pres">
      <dgm:prSet presAssocID="{139D2B26-EAA0-469D-9754-15BEAD050901}" presName="tx1" presStyleLbl="revTx" presStyleIdx="0" presStyleCnt="10"/>
      <dgm:spPr/>
    </dgm:pt>
    <dgm:pt modelId="{644E8ADE-71FF-EB43-BB97-22768B508613}" type="pres">
      <dgm:prSet presAssocID="{139D2B26-EAA0-469D-9754-15BEAD050901}" presName="vert1" presStyleCnt="0"/>
      <dgm:spPr/>
    </dgm:pt>
    <dgm:pt modelId="{1C751319-7409-3D41-B312-F8E6FE6272FF}" type="pres">
      <dgm:prSet presAssocID="{86BA15DB-A1D4-4ABD-B01E-7A1E85AE2190}" presName="thickLine" presStyleLbl="alignNode1" presStyleIdx="1" presStyleCnt="10"/>
      <dgm:spPr/>
    </dgm:pt>
    <dgm:pt modelId="{45465EF0-55A2-4B44-800B-C1B418782CD9}" type="pres">
      <dgm:prSet presAssocID="{86BA15DB-A1D4-4ABD-B01E-7A1E85AE2190}" presName="horz1" presStyleCnt="0"/>
      <dgm:spPr/>
    </dgm:pt>
    <dgm:pt modelId="{79F9D62C-5FFD-3942-9E8E-74D7601A4162}" type="pres">
      <dgm:prSet presAssocID="{86BA15DB-A1D4-4ABD-B01E-7A1E85AE2190}" presName="tx1" presStyleLbl="revTx" presStyleIdx="1" presStyleCnt="10"/>
      <dgm:spPr/>
    </dgm:pt>
    <dgm:pt modelId="{BD13D94C-33D3-4246-94AA-432E939E665C}" type="pres">
      <dgm:prSet presAssocID="{86BA15DB-A1D4-4ABD-B01E-7A1E85AE2190}" presName="vert1" presStyleCnt="0"/>
      <dgm:spPr/>
    </dgm:pt>
    <dgm:pt modelId="{6F59624B-BB83-7949-835D-46B472D49218}" type="pres">
      <dgm:prSet presAssocID="{A9FB374F-721C-48AE-9BBE-24F8D30D8BC2}" presName="thickLine" presStyleLbl="alignNode1" presStyleIdx="2" presStyleCnt="10"/>
      <dgm:spPr/>
    </dgm:pt>
    <dgm:pt modelId="{66609BFF-8161-B54B-922E-3D9DF1925295}" type="pres">
      <dgm:prSet presAssocID="{A9FB374F-721C-48AE-9BBE-24F8D30D8BC2}" presName="horz1" presStyleCnt="0"/>
      <dgm:spPr/>
    </dgm:pt>
    <dgm:pt modelId="{402D9179-D009-D344-8B74-C40F8CBAF9E6}" type="pres">
      <dgm:prSet presAssocID="{A9FB374F-721C-48AE-9BBE-24F8D30D8BC2}" presName="tx1" presStyleLbl="revTx" presStyleIdx="2" presStyleCnt="10"/>
      <dgm:spPr/>
    </dgm:pt>
    <dgm:pt modelId="{8095660B-DD25-AF42-BF9A-6F2339D8CCE3}" type="pres">
      <dgm:prSet presAssocID="{A9FB374F-721C-48AE-9BBE-24F8D30D8BC2}" presName="vert1" presStyleCnt="0"/>
      <dgm:spPr/>
    </dgm:pt>
    <dgm:pt modelId="{5C5222C3-4FA1-CA45-8C4B-4EF8E2416247}" type="pres">
      <dgm:prSet presAssocID="{A39F8C3C-EFA7-4634-99FB-99D8C575AF03}" presName="thickLine" presStyleLbl="alignNode1" presStyleIdx="3" presStyleCnt="10"/>
      <dgm:spPr/>
    </dgm:pt>
    <dgm:pt modelId="{24D88261-B2EB-3C4C-93ED-8D40DB4F4517}" type="pres">
      <dgm:prSet presAssocID="{A39F8C3C-EFA7-4634-99FB-99D8C575AF03}" presName="horz1" presStyleCnt="0"/>
      <dgm:spPr/>
    </dgm:pt>
    <dgm:pt modelId="{B5D1C19F-056F-0D45-B780-B8BB1318AF2E}" type="pres">
      <dgm:prSet presAssocID="{A39F8C3C-EFA7-4634-99FB-99D8C575AF03}" presName="tx1" presStyleLbl="revTx" presStyleIdx="3" presStyleCnt="10"/>
      <dgm:spPr/>
    </dgm:pt>
    <dgm:pt modelId="{5D18E914-D6DE-E148-86D6-AF3A5B1B975C}" type="pres">
      <dgm:prSet presAssocID="{A39F8C3C-EFA7-4634-99FB-99D8C575AF03}" presName="vert1" presStyleCnt="0"/>
      <dgm:spPr/>
    </dgm:pt>
    <dgm:pt modelId="{8F4BF7E7-CB5F-4E45-940C-083240192308}" type="pres">
      <dgm:prSet presAssocID="{FCE13A59-A033-4740-BDD5-E9EDD175D0E7}" presName="thickLine" presStyleLbl="alignNode1" presStyleIdx="4" presStyleCnt="10"/>
      <dgm:spPr/>
    </dgm:pt>
    <dgm:pt modelId="{5E736CDF-A898-0143-8322-D58F8DBA650D}" type="pres">
      <dgm:prSet presAssocID="{FCE13A59-A033-4740-BDD5-E9EDD175D0E7}" presName="horz1" presStyleCnt="0"/>
      <dgm:spPr/>
    </dgm:pt>
    <dgm:pt modelId="{B27F1050-C1E5-7547-BDA3-BF8116B9BCF0}" type="pres">
      <dgm:prSet presAssocID="{FCE13A59-A033-4740-BDD5-E9EDD175D0E7}" presName="tx1" presStyleLbl="revTx" presStyleIdx="4" presStyleCnt="10"/>
      <dgm:spPr/>
    </dgm:pt>
    <dgm:pt modelId="{D10D93FF-3501-9349-B28A-5BB70E3ADDA0}" type="pres">
      <dgm:prSet presAssocID="{FCE13A59-A033-4740-BDD5-E9EDD175D0E7}" presName="vert1" presStyleCnt="0"/>
      <dgm:spPr/>
    </dgm:pt>
    <dgm:pt modelId="{AF016A36-ADD2-314F-9EE4-F3EAC7AE7E3A}" type="pres">
      <dgm:prSet presAssocID="{A856EC04-8EFF-4431-A8EF-0718CE9C82BB}" presName="thickLine" presStyleLbl="alignNode1" presStyleIdx="5" presStyleCnt="10"/>
      <dgm:spPr/>
    </dgm:pt>
    <dgm:pt modelId="{B1BD1564-70CE-3A4B-8498-30F65BB08E18}" type="pres">
      <dgm:prSet presAssocID="{A856EC04-8EFF-4431-A8EF-0718CE9C82BB}" presName="horz1" presStyleCnt="0"/>
      <dgm:spPr/>
    </dgm:pt>
    <dgm:pt modelId="{A0544240-F34A-9245-971C-3AB5C062898C}" type="pres">
      <dgm:prSet presAssocID="{A856EC04-8EFF-4431-A8EF-0718CE9C82BB}" presName="tx1" presStyleLbl="revTx" presStyleIdx="5" presStyleCnt="10"/>
      <dgm:spPr/>
    </dgm:pt>
    <dgm:pt modelId="{4952997E-ABC2-7C4A-9542-2F8B4ADF6CBF}" type="pres">
      <dgm:prSet presAssocID="{A856EC04-8EFF-4431-A8EF-0718CE9C82BB}" presName="vert1" presStyleCnt="0"/>
      <dgm:spPr/>
    </dgm:pt>
    <dgm:pt modelId="{93D39160-A35B-4940-A180-44CAF10C3CF0}" type="pres">
      <dgm:prSet presAssocID="{7C2870B2-E940-4C60-BACC-F532F6F63472}" presName="thickLine" presStyleLbl="alignNode1" presStyleIdx="6" presStyleCnt="10"/>
      <dgm:spPr/>
    </dgm:pt>
    <dgm:pt modelId="{FF4A0E7B-2CFC-D148-A225-51E513826294}" type="pres">
      <dgm:prSet presAssocID="{7C2870B2-E940-4C60-BACC-F532F6F63472}" presName="horz1" presStyleCnt="0"/>
      <dgm:spPr/>
    </dgm:pt>
    <dgm:pt modelId="{B2C341A0-019C-5741-A108-7D1DD9F7F852}" type="pres">
      <dgm:prSet presAssocID="{7C2870B2-E940-4C60-BACC-F532F6F63472}" presName="tx1" presStyleLbl="revTx" presStyleIdx="6" presStyleCnt="10"/>
      <dgm:spPr/>
    </dgm:pt>
    <dgm:pt modelId="{F054436B-9001-114C-94A3-832CFEAA1091}" type="pres">
      <dgm:prSet presAssocID="{7C2870B2-E940-4C60-BACC-F532F6F63472}" presName="vert1" presStyleCnt="0"/>
      <dgm:spPr/>
    </dgm:pt>
    <dgm:pt modelId="{70E0D9B1-4034-0945-A787-A676CA515109}" type="pres">
      <dgm:prSet presAssocID="{D9ACC466-CA88-4FEA-8FE3-CD3B713B5A49}" presName="thickLine" presStyleLbl="alignNode1" presStyleIdx="7" presStyleCnt="10"/>
      <dgm:spPr/>
    </dgm:pt>
    <dgm:pt modelId="{269AE4BF-C33C-A54B-B938-D30EF31F57E3}" type="pres">
      <dgm:prSet presAssocID="{D9ACC466-CA88-4FEA-8FE3-CD3B713B5A49}" presName="horz1" presStyleCnt="0"/>
      <dgm:spPr/>
    </dgm:pt>
    <dgm:pt modelId="{D8A3DB42-2135-724F-8F3B-5CA56B98B483}" type="pres">
      <dgm:prSet presAssocID="{D9ACC466-CA88-4FEA-8FE3-CD3B713B5A49}" presName="tx1" presStyleLbl="revTx" presStyleIdx="7" presStyleCnt="10"/>
      <dgm:spPr/>
    </dgm:pt>
    <dgm:pt modelId="{9F697196-489F-4743-8ACB-87BB8C00FD1F}" type="pres">
      <dgm:prSet presAssocID="{D9ACC466-CA88-4FEA-8FE3-CD3B713B5A49}" presName="vert1" presStyleCnt="0"/>
      <dgm:spPr/>
    </dgm:pt>
    <dgm:pt modelId="{387ABCDA-9ED1-7A44-9C78-8E4C7A38981C}" type="pres">
      <dgm:prSet presAssocID="{6BA3464A-242F-4375-B95B-FD30ADF01267}" presName="thickLine" presStyleLbl="alignNode1" presStyleIdx="8" presStyleCnt="10"/>
      <dgm:spPr/>
    </dgm:pt>
    <dgm:pt modelId="{8592BDA4-1975-C04F-80E4-D9569C5F76B8}" type="pres">
      <dgm:prSet presAssocID="{6BA3464A-242F-4375-B95B-FD30ADF01267}" presName="horz1" presStyleCnt="0"/>
      <dgm:spPr/>
    </dgm:pt>
    <dgm:pt modelId="{3F7623E1-4000-9F47-9FBE-051DC59B5D76}" type="pres">
      <dgm:prSet presAssocID="{6BA3464A-242F-4375-B95B-FD30ADF01267}" presName="tx1" presStyleLbl="revTx" presStyleIdx="8" presStyleCnt="10"/>
      <dgm:spPr/>
    </dgm:pt>
    <dgm:pt modelId="{77CC5FB3-13BC-FB48-8B57-756964BA4ADA}" type="pres">
      <dgm:prSet presAssocID="{6BA3464A-242F-4375-B95B-FD30ADF01267}" presName="vert1" presStyleCnt="0"/>
      <dgm:spPr/>
    </dgm:pt>
    <dgm:pt modelId="{52E20AE6-316E-6940-96FB-28F1493C2566}" type="pres">
      <dgm:prSet presAssocID="{17275818-7AE3-4BBE-9925-07106C838F99}" presName="thickLine" presStyleLbl="alignNode1" presStyleIdx="9" presStyleCnt="10"/>
      <dgm:spPr/>
    </dgm:pt>
    <dgm:pt modelId="{F8C84064-8413-7248-879A-3E7CEB79156F}" type="pres">
      <dgm:prSet presAssocID="{17275818-7AE3-4BBE-9925-07106C838F99}" presName="horz1" presStyleCnt="0"/>
      <dgm:spPr/>
    </dgm:pt>
    <dgm:pt modelId="{56A14B7B-63FE-0D40-A8AF-849F96D54F70}" type="pres">
      <dgm:prSet presAssocID="{17275818-7AE3-4BBE-9925-07106C838F99}" presName="tx1" presStyleLbl="revTx" presStyleIdx="9" presStyleCnt="10"/>
      <dgm:spPr/>
    </dgm:pt>
    <dgm:pt modelId="{D9EDB6CE-AC1F-764B-990D-80FEDB87F3BF}" type="pres">
      <dgm:prSet presAssocID="{17275818-7AE3-4BBE-9925-07106C838F99}" presName="vert1" presStyleCnt="0"/>
      <dgm:spPr/>
    </dgm:pt>
  </dgm:ptLst>
  <dgm:cxnLst>
    <dgm:cxn modelId="{5E8E2112-0ED9-4DFD-BCDE-98BFD82C9FDF}" srcId="{D1636212-E693-4250-A938-45EE8062FD27}" destId="{86BA15DB-A1D4-4ABD-B01E-7A1E85AE2190}" srcOrd="1" destOrd="0" parTransId="{9D943DAC-BAEA-47F0-A625-F5CFDD978532}" sibTransId="{8D32BDF8-5127-49A0-84D0-2DFFCE345987}"/>
    <dgm:cxn modelId="{0AD49816-C5D0-4E8E-8FF2-FF79F05042BC}" srcId="{D1636212-E693-4250-A938-45EE8062FD27}" destId="{6BA3464A-242F-4375-B95B-FD30ADF01267}" srcOrd="8" destOrd="0" parTransId="{2EE50A9B-AEB5-44A3-AE58-1D35EF601B17}" sibTransId="{92DBA6E5-5939-48CB-9262-82E5AF64239F}"/>
    <dgm:cxn modelId="{8AAFC817-D009-E040-9C47-26CCEA1F3AA6}" type="presOf" srcId="{D9ACC466-CA88-4FEA-8FE3-CD3B713B5A49}" destId="{D8A3DB42-2135-724F-8F3B-5CA56B98B483}" srcOrd="0" destOrd="0" presId="urn:microsoft.com/office/officeart/2008/layout/LinedList"/>
    <dgm:cxn modelId="{C724AE21-9DD9-AD47-BDA0-C1DE06048C19}" type="presOf" srcId="{86BA15DB-A1D4-4ABD-B01E-7A1E85AE2190}" destId="{79F9D62C-5FFD-3942-9E8E-74D7601A4162}" srcOrd="0" destOrd="0" presId="urn:microsoft.com/office/officeart/2008/layout/LinedList"/>
    <dgm:cxn modelId="{CE3CCC23-29FB-4DE3-AFD2-40ADCC1FB811}" srcId="{D1636212-E693-4250-A938-45EE8062FD27}" destId="{17275818-7AE3-4BBE-9925-07106C838F99}" srcOrd="9" destOrd="0" parTransId="{E6E24582-8D97-4355-96BC-F538D3B86D5C}" sibTransId="{B08F8B42-98C1-44C3-850B-C94A57B16327}"/>
    <dgm:cxn modelId="{AFF8752B-9916-8E47-8994-805D2A8FCB8F}" type="presOf" srcId="{139D2B26-EAA0-469D-9754-15BEAD050901}" destId="{50E39C27-74A2-5E45-A49B-60313C445943}" srcOrd="0" destOrd="0" presId="urn:microsoft.com/office/officeart/2008/layout/LinedList"/>
    <dgm:cxn modelId="{AE627F3B-C9C0-1E42-83F5-9EE369ADA1B0}" type="presOf" srcId="{A9FB374F-721C-48AE-9BBE-24F8D30D8BC2}" destId="{402D9179-D009-D344-8B74-C40F8CBAF9E6}" srcOrd="0" destOrd="0" presId="urn:microsoft.com/office/officeart/2008/layout/LinedList"/>
    <dgm:cxn modelId="{9DA0BB4F-5278-49F7-A5D2-14627D6BEC2B}" srcId="{D1636212-E693-4250-A938-45EE8062FD27}" destId="{139D2B26-EAA0-469D-9754-15BEAD050901}" srcOrd="0" destOrd="0" parTransId="{708A490A-C202-41F4-B168-3A688EDA6C5E}" sibTransId="{B363F15F-EACB-4C92-9160-149996D339E3}"/>
    <dgm:cxn modelId="{B84CC45B-5081-4940-8446-14D3BA581649}" srcId="{D1636212-E693-4250-A938-45EE8062FD27}" destId="{FCE13A59-A033-4740-BDD5-E9EDD175D0E7}" srcOrd="4" destOrd="0" parTransId="{E3F96B91-950A-4C9D-8ADD-0C35BB11366C}" sibTransId="{D00F565A-C481-432F-9FDD-CA57FFB74D13}"/>
    <dgm:cxn modelId="{E547485D-17D0-4567-A78A-E94A11C246E7}" srcId="{D1636212-E693-4250-A938-45EE8062FD27}" destId="{A39F8C3C-EFA7-4634-99FB-99D8C575AF03}" srcOrd="3" destOrd="0" parTransId="{EACAEE37-F8FD-45BA-9186-56C1F9C55EF5}" sibTransId="{33ED9235-FE51-442F-870C-13C5F7F59C91}"/>
    <dgm:cxn modelId="{11410D6B-53F9-7B49-8FE0-C013D85DCF00}" type="presOf" srcId="{6BA3464A-242F-4375-B95B-FD30ADF01267}" destId="{3F7623E1-4000-9F47-9FBE-051DC59B5D76}" srcOrd="0" destOrd="0" presId="urn:microsoft.com/office/officeart/2008/layout/LinedList"/>
    <dgm:cxn modelId="{30BDD573-D4CF-46AC-B7EE-42F1783A9044}" srcId="{D1636212-E693-4250-A938-45EE8062FD27}" destId="{A856EC04-8EFF-4431-A8EF-0718CE9C82BB}" srcOrd="5" destOrd="0" parTransId="{351BC628-2645-4AE5-8BDC-CEE3E6CD7D4A}" sibTransId="{98195EAC-C1B8-45AB-AF04-4DBDBB0D3FCA}"/>
    <dgm:cxn modelId="{FF03CD74-205D-3345-9207-CB96807C5FCD}" type="presOf" srcId="{17275818-7AE3-4BBE-9925-07106C838F99}" destId="{56A14B7B-63FE-0D40-A8AF-849F96D54F70}" srcOrd="0" destOrd="0" presId="urn:microsoft.com/office/officeart/2008/layout/LinedList"/>
    <dgm:cxn modelId="{1FB20276-F616-C24F-AFE7-73C11A6CD01F}" type="presOf" srcId="{A39F8C3C-EFA7-4634-99FB-99D8C575AF03}" destId="{B5D1C19F-056F-0D45-B780-B8BB1318AF2E}" srcOrd="0" destOrd="0" presId="urn:microsoft.com/office/officeart/2008/layout/LinedList"/>
    <dgm:cxn modelId="{60E0837A-183E-7D47-892B-2E4DED83D26E}" type="presOf" srcId="{A856EC04-8EFF-4431-A8EF-0718CE9C82BB}" destId="{A0544240-F34A-9245-971C-3AB5C062898C}" srcOrd="0" destOrd="0" presId="urn:microsoft.com/office/officeart/2008/layout/LinedList"/>
    <dgm:cxn modelId="{2263E87C-9843-4BBA-8F5C-049EBA7E7937}" srcId="{D1636212-E693-4250-A938-45EE8062FD27}" destId="{D9ACC466-CA88-4FEA-8FE3-CD3B713B5A49}" srcOrd="7" destOrd="0" parTransId="{3E9E7EA9-E760-41D2-948C-69DA36E05E01}" sibTransId="{B35B5FB8-4119-4EAA-97AC-39EE902F619C}"/>
    <dgm:cxn modelId="{17C1FC90-B717-4318-AADF-6650B8BDF7B3}" srcId="{D1636212-E693-4250-A938-45EE8062FD27}" destId="{A9FB374F-721C-48AE-9BBE-24F8D30D8BC2}" srcOrd="2" destOrd="0" parTransId="{F07010C5-9275-4174-9C9E-CDB3A7287065}" sibTransId="{7E034A3D-A549-4072-857F-EC26C7846E6B}"/>
    <dgm:cxn modelId="{99B623A5-E748-3741-BA20-C3F468E9DB3F}" type="presOf" srcId="{FCE13A59-A033-4740-BDD5-E9EDD175D0E7}" destId="{B27F1050-C1E5-7547-BDA3-BF8116B9BCF0}" srcOrd="0" destOrd="0" presId="urn:microsoft.com/office/officeart/2008/layout/LinedList"/>
    <dgm:cxn modelId="{43B973CD-29BA-1942-813F-51D24796D37B}" type="presOf" srcId="{D1636212-E693-4250-A938-45EE8062FD27}" destId="{61B8660B-6413-7147-BABC-93E0B2D6AF5E}" srcOrd="0" destOrd="0" presId="urn:microsoft.com/office/officeart/2008/layout/LinedList"/>
    <dgm:cxn modelId="{B9270EDA-33B6-439B-9489-9B735F6C2762}" srcId="{D1636212-E693-4250-A938-45EE8062FD27}" destId="{7C2870B2-E940-4C60-BACC-F532F6F63472}" srcOrd="6" destOrd="0" parTransId="{AE861028-7B7D-4A50-9A64-8B0CD3483C2F}" sibTransId="{84AD20B8-5B1F-4E08-B3B0-9053D7E2C0C8}"/>
    <dgm:cxn modelId="{1E8A19FA-7DCF-2841-BB71-B15AE7735B74}" type="presOf" srcId="{7C2870B2-E940-4C60-BACC-F532F6F63472}" destId="{B2C341A0-019C-5741-A108-7D1DD9F7F852}" srcOrd="0" destOrd="0" presId="urn:microsoft.com/office/officeart/2008/layout/LinedList"/>
    <dgm:cxn modelId="{DF85C5B5-E3D5-5D49-9850-5D380E4627EE}" type="presParOf" srcId="{61B8660B-6413-7147-BABC-93E0B2D6AF5E}" destId="{D9E6BCC3-9D23-A547-9D8F-41E7DADC842B}" srcOrd="0" destOrd="0" presId="urn:microsoft.com/office/officeart/2008/layout/LinedList"/>
    <dgm:cxn modelId="{A3FC955F-6AAD-0449-ABCF-979D84F94C51}" type="presParOf" srcId="{61B8660B-6413-7147-BABC-93E0B2D6AF5E}" destId="{1068B79C-D604-274A-9335-F321949F0B5D}" srcOrd="1" destOrd="0" presId="urn:microsoft.com/office/officeart/2008/layout/LinedList"/>
    <dgm:cxn modelId="{4A4FF7CF-464F-6749-B91E-641190A2523C}" type="presParOf" srcId="{1068B79C-D604-274A-9335-F321949F0B5D}" destId="{50E39C27-74A2-5E45-A49B-60313C445943}" srcOrd="0" destOrd="0" presId="urn:microsoft.com/office/officeart/2008/layout/LinedList"/>
    <dgm:cxn modelId="{D327242C-4CD2-874E-817E-8FAA04F616B7}" type="presParOf" srcId="{1068B79C-D604-274A-9335-F321949F0B5D}" destId="{644E8ADE-71FF-EB43-BB97-22768B508613}" srcOrd="1" destOrd="0" presId="urn:microsoft.com/office/officeart/2008/layout/LinedList"/>
    <dgm:cxn modelId="{DF62E1F3-DA65-8C46-978A-94862C6584BC}" type="presParOf" srcId="{61B8660B-6413-7147-BABC-93E0B2D6AF5E}" destId="{1C751319-7409-3D41-B312-F8E6FE6272FF}" srcOrd="2" destOrd="0" presId="urn:microsoft.com/office/officeart/2008/layout/LinedList"/>
    <dgm:cxn modelId="{9842CCA2-ED1C-724E-ACE5-58910E4AC2C7}" type="presParOf" srcId="{61B8660B-6413-7147-BABC-93E0B2D6AF5E}" destId="{45465EF0-55A2-4B44-800B-C1B418782CD9}" srcOrd="3" destOrd="0" presId="urn:microsoft.com/office/officeart/2008/layout/LinedList"/>
    <dgm:cxn modelId="{0A63123D-4B8E-8F4F-9A39-6FA6F7C1AE66}" type="presParOf" srcId="{45465EF0-55A2-4B44-800B-C1B418782CD9}" destId="{79F9D62C-5FFD-3942-9E8E-74D7601A4162}" srcOrd="0" destOrd="0" presId="urn:microsoft.com/office/officeart/2008/layout/LinedList"/>
    <dgm:cxn modelId="{E5D13F12-CF25-4547-B3EF-F826A60A9D8B}" type="presParOf" srcId="{45465EF0-55A2-4B44-800B-C1B418782CD9}" destId="{BD13D94C-33D3-4246-94AA-432E939E665C}" srcOrd="1" destOrd="0" presId="urn:microsoft.com/office/officeart/2008/layout/LinedList"/>
    <dgm:cxn modelId="{426BF263-BD82-084E-97C1-27137A0D0AE2}" type="presParOf" srcId="{61B8660B-6413-7147-BABC-93E0B2D6AF5E}" destId="{6F59624B-BB83-7949-835D-46B472D49218}" srcOrd="4" destOrd="0" presId="urn:microsoft.com/office/officeart/2008/layout/LinedList"/>
    <dgm:cxn modelId="{7C742791-B1D0-F74A-AA28-9B5C3A70ECCB}" type="presParOf" srcId="{61B8660B-6413-7147-BABC-93E0B2D6AF5E}" destId="{66609BFF-8161-B54B-922E-3D9DF1925295}" srcOrd="5" destOrd="0" presId="urn:microsoft.com/office/officeart/2008/layout/LinedList"/>
    <dgm:cxn modelId="{66863282-8257-A64C-9E0B-8AE2D08A469B}" type="presParOf" srcId="{66609BFF-8161-B54B-922E-3D9DF1925295}" destId="{402D9179-D009-D344-8B74-C40F8CBAF9E6}" srcOrd="0" destOrd="0" presId="urn:microsoft.com/office/officeart/2008/layout/LinedList"/>
    <dgm:cxn modelId="{C1EB63D8-B68B-CB4D-8376-1F9676AC29F0}" type="presParOf" srcId="{66609BFF-8161-B54B-922E-3D9DF1925295}" destId="{8095660B-DD25-AF42-BF9A-6F2339D8CCE3}" srcOrd="1" destOrd="0" presId="urn:microsoft.com/office/officeart/2008/layout/LinedList"/>
    <dgm:cxn modelId="{AD6DD0EB-AEE4-F34B-B0F8-0CF7932430D9}" type="presParOf" srcId="{61B8660B-6413-7147-BABC-93E0B2D6AF5E}" destId="{5C5222C3-4FA1-CA45-8C4B-4EF8E2416247}" srcOrd="6" destOrd="0" presId="urn:microsoft.com/office/officeart/2008/layout/LinedList"/>
    <dgm:cxn modelId="{540F294E-909D-D741-A44F-705553D5533C}" type="presParOf" srcId="{61B8660B-6413-7147-BABC-93E0B2D6AF5E}" destId="{24D88261-B2EB-3C4C-93ED-8D40DB4F4517}" srcOrd="7" destOrd="0" presId="urn:microsoft.com/office/officeart/2008/layout/LinedList"/>
    <dgm:cxn modelId="{EA809E52-ED3C-D84B-A9A6-73BC1408B104}" type="presParOf" srcId="{24D88261-B2EB-3C4C-93ED-8D40DB4F4517}" destId="{B5D1C19F-056F-0D45-B780-B8BB1318AF2E}" srcOrd="0" destOrd="0" presId="urn:microsoft.com/office/officeart/2008/layout/LinedList"/>
    <dgm:cxn modelId="{9EEC52E7-1CC4-654D-B02D-129F6069DE5E}" type="presParOf" srcId="{24D88261-B2EB-3C4C-93ED-8D40DB4F4517}" destId="{5D18E914-D6DE-E148-86D6-AF3A5B1B975C}" srcOrd="1" destOrd="0" presId="urn:microsoft.com/office/officeart/2008/layout/LinedList"/>
    <dgm:cxn modelId="{6D48DF99-E161-ED40-91B0-605E4ECC4812}" type="presParOf" srcId="{61B8660B-6413-7147-BABC-93E0B2D6AF5E}" destId="{8F4BF7E7-CB5F-4E45-940C-083240192308}" srcOrd="8" destOrd="0" presId="urn:microsoft.com/office/officeart/2008/layout/LinedList"/>
    <dgm:cxn modelId="{68021FD4-6A54-4241-8A6D-898A4581C356}" type="presParOf" srcId="{61B8660B-6413-7147-BABC-93E0B2D6AF5E}" destId="{5E736CDF-A898-0143-8322-D58F8DBA650D}" srcOrd="9" destOrd="0" presId="urn:microsoft.com/office/officeart/2008/layout/LinedList"/>
    <dgm:cxn modelId="{3DE6415D-EE7A-2447-8023-E5B1BDDCF13B}" type="presParOf" srcId="{5E736CDF-A898-0143-8322-D58F8DBA650D}" destId="{B27F1050-C1E5-7547-BDA3-BF8116B9BCF0}" srcOrd="0" destOrd="0" presId="urn:microsoft.com/office/officeart/2008/layout/LinedList"/>
    <dgm:cxn modelId="{9818CC88-0FA1-764A-8284-EDED2FFFF06F}" type="presParOf" srcId="{5E736CDF-A898-0143-8322-D58F8DBA650D}" destId="{D10D93FF-3501-9349-B28A-5BB70E3ADDA0}" srcOrd="1" destOrd="0" presId="urn:microsoft.com/office/officeart/2008/layout/LinedList"/>
    <dgm:cxn modelId="{47414A1E-E782-D041-B92E-08E6D485C36E}" type="presParOf" srcId="{61B8660B-6413-7147-BABC-93E0B2D6AF5E}" destId="{AF016A36-ADD2-314F-9EE4-F3EAC7AE7E3A}" srcOrd="10" destOrd="0" presId="urn:microsoft.com/office/officeart/2008/layout/LinedList"/>
    <dgm:cxn modelId="{BC48E883-83A6-CB49-A902-BBA9FFD0B176}" type="presParOf" srcId="{61B8660B-6413-7147-BABC-93E0B2D6AF5E}" destId="{B1BD1564-70CE-3A4B-8498-30F65BB08E18}" srcOrd="11" destOrd="0" presId="urn:microsoft.com/office/officeart/2008/layout/LinedList"/>
    <dgm:cxn modelId="{16EA993F-7091-8742-AE35-925BB8ABEE98}" type="presParOf" srcId="{B1BD1564-70CE-3A4B-8498-30F65BB08E18}" destId="{A0544240-F34A-9245-971C-3AB5C062898C}" srcOrd="0" destOrd="0" presId="urn:microsoft.com/office/officeart/2008/layout/LinedList"/>
    <dgm:cxn modelId="{8EB23068-B784-A946-9EEE-65EC521837DA}" type="presParOf" srcId="{B1BD1564-70CE-3A4B-8498-30F65BB08E18}" destId="{4952997E-ABC2-7C4A-9542-2F8B4ADF6CBF}" srcOrd="1" destOrd="0" presId="urn:microsoft.com/office/officeart/2008/layout/LinedList"/>
    <dgm:cxn modelId="{3E476847-46AE-2A4C-B0A3-738C838E90BE}" type="presParOf" srcId="{61B8660B-6413-7147-BABC-93E0B2D6AF5E}" destId="{93D39160-A35B-4940-A180-44CAF10C3CF0}" srcOrd="12" destOrd="0" presId="urn:microsoft.com/office/officeart/2008/layout/LinedList"/>
    <dgm:cxn modelId="{89504719-C846-214D-B0B2-598EDD313D90}" type="presParOf" srcId="{61B8660B-6413-7147-BABC-93E0B2D6AF5E}" destId="{FF4A0E7B-2CFC-D148-A225-51E513826294}" srcOrd="13" destOrd="0" presId="urn:microsoft.com/office/officeart/2008/layout/LinedList"/>
    <dgm:cxn modelId="{AB2881DB-E35F-6E43-8DCE-F0CCE57A099E}" type="presParOf" srcId="{FF4A0E7B-2CFC-D148-A225-51E513826294}" destId="{B2C341A0-019C-5741-A108-7D1DD9F7F852}" srcOrd="0" destOrd="0" presId="urn:microsoft.com/office/officeart/2008/layout/LinedList"/>
    <dgm:cxn modelId="{96467768-05A6-5942-B0B1-E701208F5224}" type="presParOf" srcId="{FF4A0E7B-2CFC-D148-A225-51E513826294}" destId="{F054436B-9001-114C-94A3-832CFEAA1091}" srcOrd="1" destOrd="0" presId="urn:microsoft.com/office/officeart/2008/layout/LinedList"/>
    <dgm:cxn modelId="{921184C8-283C-7E45-A782-CF9F91FB6AB9}" type="presParOf" srcId="{61B8660B-6413-7147-BABC-93E0B2D6AF5E}" destId="{70E0D9B1-4034-0945-A787-A676CA515109}" srcOrd="14" destOrd="0" presId="urn:microsoft.com/office/officeart/2008/layout/LinedList"/>
    <dgm:cxn modelId="{8767F791-1141-1247-8DFA-AA0A1B5AC705}" type="presParOf" srcId="{61B8660B-6413-7147-BABC-93E0B2D6AF5E}" destId="{269AE4BF-C33C-A54B-B938-D30EF31F57E3}" srcOrd="15" destOrd="0" presId="urn:microsoft.com/office/officeart/2008/layout/LinedList"/>
    <dgm:cxn modelId="{5F521F41-709D-5641-8393-5C7A52311E8E}" type="presParOf" srcId="{269AE4BF-C33C-A54B-B938-D30EF31F57E3}" destId="{D8A3DB42-2135-724F-8F3B-5CA56B98B483}" srcOrd="0" destOrd="0" presId="urn:microsoft.com/office/officeart/2008/layout/LinedList"/>
    <dgm:cxn modelId="{6A708326-9681-7B4E-AA86-C35E01041D39}" type="presParOf" srcId="{269AE4BF-C33C-A54B-B938-D30EF31F57E3}" destId="{9F697196-489F-4743-8ACB-87BB8C00FD1F}" srcOrd="1" destOrd="0" presId="urn:microsoft.com/office/officeart/2008/layout/LinedList"/>
    <dgm:cxn modelId="{88FEE974-6C87-7440-84AC-F8FFE6AF37D4}" type="presParOf" srcId="{61B8660B-6413-7147-BABC-93E0B2D6AF5E}" destId="{387ABCDA-9ED1-7A44-9C78-8E4C7A38981C}" srcOrd="16" destOrd="0" presId="urn:microsoft.com/office/officeart/2008/layout/LinedList"/>
    <dgm:cxn modelId="{3C4FE46E-FA31-5547-AE0C-2D0D8FD48164}" type="presParOf" srcId="{61B8660B-6413-7147-BABC-93E0B2D6AF5E}" destId="{8592BDA4-1975-C04F-80E4-D9569C5F76B8}" srcOrd="17" destOrd="0" presId="urn:microsoft.com/office/officeart/2008/layout/LinedList"/>
    <dgm:cxn modelId="{27B27FBB-A180-BD40-AA2B-EB0E34247168}" type="presParOf" srcId="{8592BDA4-1975-C04F-80E4-D9569C5F76B8}" destId="{3F7623E1-4000-9F47-9FBE-051DC59B5D76}" srcOrd="0" destOrd="0" presId="urn:microsoft.com/office/officeart/2008/layout/LinedList"/>
    <dgm:cxn modelId="{A02F3C83-1D3C-CC41-8C1F-E20B5D884D14}" type="presParOf" srcId="{8592BDA4-1975-C04F-80E4-D9569C5F76B8}" destId="{77CC5FB3-13BC-FB48-8B57-756964BA4ADA}" srcOrd="1" destOrd="0" presId="urn:microsoft.com/office/officeart/2008/layout/LinedList"/>
    <dgm:cxn modelId="{84F2C0C2-8A15-E341-808B-863FF1E6A5B5}" type="presParOf" srcId="{61B8660B-6413-7147-BABC-93E0B2D6AF5E}" destId="{52E20AE6-316E-6940-96FB-28F1493C2566}" srcOrd="18" destOrd="0" presId="urn:microsoft.com/office/officeart/2008/layout/LinedList"/>
    <dgm:cxn modelId="{7AF3462B-7578-C642-94F0-8CD1316F471B}" type="presParOf" srcId="{61B8660B-6413-7147-BABC-93E0B2D6AF5E}" destId="{F8C84064-8413-7248-879A-3E7CEB79156F}" srcOrd="19" destOrd="0" presId="urn:microsoft.com/office/officeart/2008/layout/LinedList"/>
    <dgm:cxn modelId="{454E878C-DF39-6A4F-975A-654727073E7D}" type="presParOf" srcId="{F8C84064-8413-7248-879A-3E7CEB79156F}" destId="{56A14B7B-63FE-0D40-A8AF-849F96D54F70}" srcOrd="0" destOrd="0" presId="urn:microsoft.com/office/officeart/2008/layout/LinedList"/>
    <dgm:cxn modelId="{140241DA-1A25-214F-93E2-5E18E3782365}" type="presParOf" srcId="{F8C84064-8413-7248-879A-3E7CEB79156F}" destId="{D9EDB6CE-AC1F-764B-990D-80FEDB87F3B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36212-E693-4250-A938-45EE8062FD27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8E7C9F2-B4DD-2A45-B202-F58590696600}">
      <dgm:prSet/>
      <dgm:spPr/>
      <dgm:t>
        <a:bodyPr/>
        <a:lstStyle/>
        <a:p>
          <a:r>
            <a:rPr lang="en-US" b="1" i="0"/>
            <a:t>United Airlines</a:t>
          </a:r>
          <a:endParaRPr lang="en-US" b="0" i="0"/>
        </a:p>
      </dgm:t>
    </dgm:pt>
    <dgm:pt modelId="{A2F2E72B-CACD-3B45-8E97-672B5F3CDD2D}" type="parTrans" cxnId="{53F3671F-4E42-B84B-9A54-53D56B1FF64D}">
      <dgm:prSet/>
      <dgm:spPr/>
      <dgm:t>
        <a:bodyPr/>
        <a:lstStyle/>
        <a:p>
          <a:endParaRPr lang="en-US"/>
        </a:p>
      </dgm:t>
    </dgm:pt>
    <dgm:pt modelId="{1BE4D63A-CC32-714A-9404-AF602D75433C}" type="sibTrans" cxnId="{53F3671F-4E42-B84B-9A54-53D56B1FF64D}">
      <dgm:prSet/>
      <dgm:spPr/>
      <dgm:t>
        <a:bodyPr/>
        <a:lstStyle/>
        <a:p>
          <a:endParaRPr lang="en-US"/>
        </a:p>
      </dgm:t>
    </dgm:pt>
    <dgm:pt modelId="{0E45B7B5-789E-6B44-A4FC-9F932E0F3D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Alpha = 0.621, The model reacts moderately to changes in the level, giving a fair balance to recent and historical data.</a:t>
          </a:r>
        </a:p>
      </dgm:t>
    </dgm:pt>
    <dgm:pt modelId="{8E1E3E1A-65E8-7349-B87C-085454845F99}" type="parTrans" cxnId="{CF461EE5-E1DC-4148-9099-8A37021531F6}">
      <dgm:prSet/>
      <dgm:spPr/>
      <dgm:t>
        <a:bodyPr/>
        <a:lstStyle/>
        <a:p>
          <a:endParaRPr lang="en-US"/>
        </a:p>
      </dgm:t>
    </dgm:pt>
    <dgm:pt modelId="{1C643186-1F08-DE4C-98BD-F539A8E95F7D}" type="sibTrans" cxnId="{CF461EE5-E1DC-4148-9099-8A37021531F6}">
      <dgm:prSet/>
      <dgm:spPr/>
      <dgm:t>
        <a:bodyPr/>
        <a:lstStyle/>
        <a:p>
          <a:endParaRPr lang="en-US"/>
        </a:p>
      </dgm:t>
    </dgm:pt>
    <dgm:pt modelId="{553B90D5-C6CD-7842-895D-B573B50C8F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Beta = 0.0001, The trend changes very slowly.</a:t>
          </a:r>
        </a:p>
      </dgm:t>
    </dgm:pt>
    <dgm:pt modelId="{25D61F32-4039-3340-A62E-F98819628713}" type="parTrans" cxnId="{547B3888-05C6-EE4D-B14B-47FC2D3940FF}">
      <dgm:prSet/>
      <dgm:spPr/>
      <dgm:t>
        <a:bodyPr/>
        <a:lstStyle/>
        <a:p>
          <a:endParaRPr lang="en-US"/>
        </a:p>
      </dgm:t>
    </dgm:pt>
    <dgm:pt modelId="{3CC2502B-6359-A34C-8756-D0104E7C87D4}" type="sibTrans" cxnId="{547B3888-05C6-EE4D-B14B-47FC2D3940FF}">
      <dgm:prSet/>
      <dgm:spPr/>
      <dgm:t>
        <a:bodyPr/>
        <a:lstStyle/>
        <a:p>
          <a:endParaRPr lang="en-US"/>
        </a:p>
      </dgm:t>
    </dgm:pt>
    <dgm:pt modelId="{865723C5-68C3-9F43-9CA1-6FEB27662A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Gamma = 0.0001, Seasonal changes are minimal and evolve very slowly.</a:t>
          </a:r>
        </a:p>
      </dgm:t>
    </dgm:pt>
    <dgm:pt modelId="{36684E49-B406-DE48-9387-422C7F0E7EDB}" type="parTrans" cxnId="{0F94E0DF-B1C8-8B4C-815F-880CDF6DC8E0}">
      <dgm:prSet/>
      <dgm:spPr/>
      <dgm:t>
        <a:bodyPr/>
        <a:lstStyle/>
        <a:p>
          <a:endParaRPr lang="en-US"/>
        </a:p>
      </dgm:t>
    </dgm:pt>
    <dgm:pt modelId="{752487BE-E34B-584F-8127-5B4CEFE567B8}" type="sibTrans" cxnId="{0F94E0DF-B1C8-8B4C-815F-880CDF6DC8E0}">
      <dgm:prSet/>
      <dgm:spPr/>
      <dgm:t>
        <a:bodyPr/>
        <a:lstStyle/>
        <a:p>
          <a:endParaRPr lang="en-US"/>
        </a:p>
      </dgm:t>
    </dgm:pt>
    <dgm:pt modelId="{D5F15502-4F4F-CA49-8361-74D3B7BCF32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Focus on high-complaint months to further improve customer satisfaction.</a:t>
          </a:r>
        </a:p>
      </dgm:t>
    </dgm:pt>
    <dgm:pt modelId="{5F049934-43EC-224F-B0D4-8582ECF19C6D}" type="parTrans" cxnId="{92ECA62D-02CD-C744-82B6-71A558ECB44B}">
      <dgm:prSet/>
      <dgm:spPr/>
      <dgm:t>
        <a:bodyPr/>
        <a:lstStyle/>
        <a:p>
          <a:endParaRPr lang="en-US"/>
        </a:p>
      </dgm:t>
    </dgm:pt>
    <dgm:pt modelId="{0F702E72-F2AA-974F-9277-3489CC400136}" type="sibTrans" cxnId="{92ECA62D-02CD-C744-82B6-71A558ECB44B}">
      <dgm:prSet/>
      <dgm:spPr/>
      <dgm:t>
        <a:bodyPr/>
        <a:lstStyle/>
        <a:p>
          <a:endParaRPr lang="en-US"/>
        </a:p>
      </dgm:t>
    </dgm:pt>
    <dgm:pt modelId="{3D1C041F-C92B-C948-9B21-C67900EECD9B}">
      <dgm:prSet/>
      <dgm:spPr/>
      <dgm:t>
        <a:bodyPr/>
        <a:lstStyle/>
        <a:p>
          <a:r>
            <a:rPr lang="en-US" b="1" i="0"/>
            <a:t>American Eagle</a:t>
          </a:r>
          <a:endParaRPr lang="en-US" b="0" i="0"/>
        </a:p>
      </dgm:t>
    </dgm:pt>
    <dgm:pt modelId="{23A52908-6037-C44A-B581-E7BE90E9BB85}" type="parTrans" cxnId="{36153737-C81C-9440-9A26-84AAFEBD5BBD}">
      <dgm:prSet/>
      <dgm:spPr/>
      <dgm:t>
        <a:bodyPr/>
        <a:lstStyle/>
        <a:p>
          <a:endParaRPr lang="en-US"/>
        </a:p>
      </dgm:t>
    </dgm:pt>
    <dgm:pt modelId="{82C4FFFF-9693-FD4C-965C-CD27B59119FF}" type="sibTrans" cxnId="{36153737-C81C-9440-9A26-84AAFEBD5BBD}">
      <dgm:prSet/>
      <dgm:spPr/>
      <dgm:t>
        <a:bodyPr/>
        <a:lstStyle/>
        <a:p>
          <a:endParaRPr lang="en-US"/>
        </a:p>
      </dgm:t>
    </dgm:pt>
    <dgm:pt modelId="{4856FC34-A838-BF41-AA35-7892D347899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Alpha = 0.5743, the model reacts moderately to level changes.</a:t>
          </a:r>
        </a:p>
      </dgm:t>
    </dgm:pt>
    <dgm:pt modelId="{FD554541-3652-764A-B3F7-566C514E7719}" type="parTrans" cxnId="{F6EE9050-E10D-E643-A4F1-68C521ED3BC3}">
      <dgm:prSet/>
      <dgm:spPr/>
      <dgm:t>
        <a:bodyPr/>
        <a:lstStyle/>
        <a:p>
          <a:endParaRPr lang="en-US"/>
        </a:p>
      </dgm:t>
    </dgm:pt>
    <dgm:pt modelId="{F71862EF-06A7-9441-B514-200458C44514}" type="sibTrans" cxnId="{F6EE9050-E10D-E643-A4F1-68C521ED3BC3}">
      <dgm:prSet/>
      <dgm:spPr/>
      <dgm:t>
        <a:bodyPr/>
        <a:lstStyle/>
        <a:p>
          <a:endParaRPr lang="en-US"/>
        </a:p>
      </dgm:t>
    </dgm:pt>
    <dgm:pt modelId="{F7A08D57-801F-874E-BF66-15906ABF3CE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Beta = 0.0003, The trend changes slightly faster than United</a:t>
          </a:r>
        </a:p>
      </dgm:t>
    </dgm:pt>
    <dgm:pt modelId="{BA935AD2-1483-FE40-92C0-311EC5721387}" type="parTrans" cxnId="{1402A2E0-BD86-FC49-86EE-59F56483DEBA}">
      <dgm:prSet/>
      <dgm:spPr/>
      <dgm:t>
        <a:bodyPr/>
        <a:lstStyle/>
        <a:p>
          <a:endParaRPr lang="en-US"/>
        </a:p>
      </dgm:t>
    </dgm:pt>
    <dgm:pt modelId="{EBFAC905-ACD0-5C4E-98E7-16B823FB6782}" type="sibTrans" cxnId="{1402A2E0-BD86-FC49-86EE-59F56483DEBA}">
      <dgm:prSet/>
      <dgm:spPr/>
      <dgm:t>
        <a:bodyPr/>
        <a:lstStyle/>
        <a:p>
          <a:endParaRPr lang="en-US"/>
        </a:p>
      </dgm:t>
    </dgm:pt>
    <dgm:pt modelId="{7C9651E3-3243-7B45-BBB6-35CA73DC76B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Gamma = 0.0321, Seasonal adjustments are slightly more compared to United Airlines.</a:t>
          </a:r>
        </a:p>
      </dgm:t>
    </dgm:pt>
    <dgm:pt modelId="{7DB211CC-7F82-174E-8B3F-35DE1A111B32}" type="parTrans" cxnId="{FC25B0D6-D27E-7349-AABF-587F97639357}">
      <dgm:prSet/>
      <dgm:spPr/>
      <dgm:t>
        <a:bodyPr/>
        <a:lstStyle/>
        <a:p>
          <a:endParaRPr lang="en-US"/>
        </a:p>
      </dgm:t>
    </dgm:pt>
    <dgm:pt modelId="{217DCB74-A5C5-2241-8178-57CBEA79D884}" type="sibTrans" cxnId="{FC25B0D6-D27E-7349-AABF-587F97639357}">
      <dgm:prSet/>
      <dgm:spPr/>
      <dgm:t>
        <a:bodyPr/>
        <a:lstStyle/>
        <a:p>
          <a:endParaRPr lang="en-US"/>
        </a:p>
      </dgm:t>
    </dgm:pt>
    <dgm:pt modelId="{73B7D5C6-313E-6F44-90C2-91EBE98CCC5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Monitor months with seasonal peaks and optimize operations during these periods.</a:t>
          </a:r>
        </a:p>
      </dgm:t>
    </dgm:pt>
    <dgm:pt modelId="{AF035740-FB61-A848-A602-AE2DA7F65322}" type="parTrans" cxnId="{45CB31CC-2CBD-BE4A-BCD5-0CB6720A769E}">
      <dgm:prSet/>
      <dgm:spPr/>
      <dgm:t>
        <a:bodyPr/>
        <a:lstStyle/>
        <a:p>
          <a:endParaRPr lang="en-US"/>
        </a:p>
      </dgm:t>
    </dgm:pt>
    <dgm:pt modelId="{537DFB16-C7D3-D340-867B-A9BAAC122D46}" type="sibTrans" cxnId="{45CB31CC-2CBD-BE4A-BCD5-0CB6720A769E}">
      <dgm:prSet/>
      <dgm:spPr/>
      <dgm:t>
        <a:bodyPr/>
        <a:lstStyle/>
        <a:p>
          <a:endParaRPr lang="en-US"/>
        </a:p>
      </dgm:t>
    </dgm:pt>
    <dgm:pt modelId="{E945D61D-126C-FF48-8D37-11EC17ADFF49}">
      <dgm:prSet/>
      <dgm:spPr/>
      <dgm:t>
        <a:bodyPr/>
        <a:lstStyle/>
        <a:p>
          <a:r>
            <a:rPr lang="en-US" b="1" i="0"/>
            <a:t>Hawaiian Airlines</a:t>
          </a:r>
          <a:endParaRPr lang="en-US" b="0" i="0"/>
        </a:p>
      </dgm:t>
    </dgm:pt>
    <dgm:pt modelId="{52564864-6B02-6C48-AA7B-2259563446FF}" type="parTrans" cxnId="{84BF0EEE-45D4-CE40-BD52-4F360925A7BA}">
      <dgm:prSet/>
      <dgm:spPr/>
      <dgm:t>
        <a:bodyPr/>
        <a:lstStyle/>
        <a:p>
          <a:endParaRPr lang="en-US"/>
        </a:p>
      </dgm:t>
    </dgm:pt>
    <dgm:pt modelId="{E4E7DEAF-2593-E149-B03C-96F5289D8D5A}" type="sibTrans" cxnId="{84BF0EEE-45D4-CE40-BD52-4F360925A7BA}">
      <dgm:prSet/>
      <dgm:spPr/>
      <dgm:t>
        <a:bodyPr/>
        <a:lstStyle/>
        <a:p>
          <a:endParaRPr lang="en-US"/>
        </a:p>
      </dgm:t>
    </dgm:pt>
    <dgm:pt modelId="{F002E7F7-5B8F-3C47-B509-BB7B0CB699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Alpha = 0.9226, the model heavily relies on recent data,</a:t>
          </a:r>
        </a:p>
      </dgm:t>
    </dgm:pt>
    <dgm:pt modelId="{21663807-D2AF-1C4F-883C-E89A334B57D7}" type="parTrans" cxnId="{C7EF1CB3-A190-A145-96B2-14660AFB6823}">
      <dgm:prSet/>
      <dgm:spPr/>
      <dgm:t>
        <a:bodyPr/>
        <a:lstStyle/>
        <a:p>
          <a:endParaRPr lang="en-US"/>
        </a:p>
      </dgm:t>
    </dgm:pt>
    <dgm:pt modelId="{DAFD8055-0DE1-AE46-9597-99E797C2C6CE}" type="sibTrans" cxnId="{C7EF1CB3-A190-A145-96B2-14660AFB6823}">
      <dgm:prSet/>
      <dgm:spPr/>
      <dgm:t>
        <a:bodyPr/>
        <a:lstStyle/>
        <a:p>
          <a:endParaRPr lang="en-US"/>
        </a:p>
      </dgm:t>
    </dgm:pt>
    <dgm:pt modelId="{A276952D-5192-6745-B1A3-1DC57B4E150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Beta = 0.0001, Negligible trend, as complaints remain stable.</a:t>
          </a:r>
        </a:p>
      </dgm:t>
    </dgm:pt>
    <dgm:pt modelId="{2A090B81-37BC-1840-90FB-99D956E3A493}" type="parTrans" cxnId="{4729BC0B-A42A-8246-B83C-8BFF5621382C}">
      <dgm:prSet/>
      <dgm:spPr/>
      <dgm:t>
        <a:bodyPr/>
        <a:lstStyle/>
        <a:p>
          <a:endParaRPr lang="en-US"/>
        </a:p>
      </dgm:t>
    </dgm:pt>
    <dgm:pt modelId="{FCA2595A-6EA7-5B46-B0FA-A3422D0FEA6A}" type="sibTrans" cxnId="{4729BC0B-A42A-8246-B83C-8BFF5621382C}">
      <dgm:prSet/>
      <dgm:spPr/>
      <dgm:t>
        <a:bodyPr/>
        <a:lstStyle/>
        <a:p>
          <a:endParaRPr lang="en-US"/>
        </a:p>
      </dgm:t>
    </dgm:pt>
    <dgm:pt modelId="{152910AE-E1B0-0D48-9A8C-D884DF79DDD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Gamma = 0.0001, Seasonal adjustments are minimal</a:t>
          </a:r>
        </a:p>
      </dgm:t>
    </dgm:pt>
    <dgm:pt modelId="{7325C3DF-3670-ED4C-A3BA-5E3A1650D212}" type="parTrans" cxnId="{A88A581E-FB5F-F543-9AD7-8ED01948A280}">
      <dgm:prSet/>
      <dgm:spPr/>
      <dgm:t>
        <a:bodyPr/>
        <a:lstStyle/>
        <a:p>
          <a:endParaRPr lang="en-US"/>
        </a:p>
      </dgm:t>
    </dgm:pt>
    <dgm:pt modelId="{85B1F947-B22B-CC48-98EB-16E35B633313}" type="sibTrans" cxnId="{A88A581E-FB5F-F543-9AD7-8ED01948A280}">
      <dgm:prSet/>
      <dgm:spPr/>
      <dgm:t>
        <a:bodyPr/>
        <a:lstStyle/>
        <a:p>
          <a:endParaRPr lang="en-US"/>
        </a:p>
      </dgm:t>
    </dgm:pt>
    <dgm:pt modelId="{93328626-C8FE-354D-90CD-A1BE397D992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Maintain consistency in operations to keep complaints stable.</a:t>
          </a:r>
        </a:p>
      </dgm:t>
    </dgm:pt>
    <dgm:pt modelId="{E3B90222-1517-214C-94A0-12DE18EA70DA}" type="parTrans" cxnId="{63DF1D5C-4F67-204F-9EFA-FE7C09E75B99}">
      <dgm:prSet/>
      <dgm:spPr/>
      <dgm:t>
        <a:bodyPr/>
        <a:lstStyle/>
        <a:p>
          <a:endParaRPr lang="en-US"/>
        </a:p>
      </dgm:t>
    </dgm:pt>
    <dgm:pt modelId="{7D1CB0F7-5CEB-4045-8296-6F3CB2120285}" type="sibTrans" cxnId="{63DF1D5C-4F67-204F-9EFA-FE7C09E75B99}">
      <dgm:prSet/>
      <dgm:spPr/>
      <dgm:t>
        <a:bodyPr/>
        <a:lstStyle/>
        <a:p>
          <a:endParaRPr lang="en-US"/>
        </a:p>
      </dgm:t>
    </dgm:pt>
    <dgm:pt modelId="{3CEE524C-3A36-094F-A3F3-697C61A0388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Address occasional spikes in complaints.</a:t>
          </a:r>
        </a:p>
      </dgm:t>
    </dgm:pt>
    <dgm:pt modelId="{22FD726B-E6EC-E247-9A57-DFA87311D551}" type="parTrans" cxnId="{2DA7468F-6305-7D48-826B-EFF7B783562C}">
      <dgm:prSet/>
      <dgm:spPr/>
      <dgm:t>
        <a:bodyPr/>
        <a:lstStyle/>
        <a:p>
          <a:endParaRPr lang="en-US"/>
        </a:p>
      </dgm:t>
    </dgm:pt>
    <dgm:pt modelId="{2FCDF732-8C01-B144-93BA-5150B88A60AB}" type="sibTrans" cxnId="{2DA7468F-6305-7D48-826B-EFF7B783562C}">
      <dgm:prSet/>
      <dgm:spPr/>
      <dgm:t>
        <a:bodyPr/>
        <a:lstStyle/>
        <a:p>
          <a:endParaRPr lang="en-US"/>
        </a:p>
      </dgm:t>
    </dgm:pt>
    <dgm:pt modelId="{61B8660B-6413-7147-BABC-93E0B2D6AF5E}" type="pres">
      <dgm:prSet presAssocID="{D1636212-E693-4250-A938-45EE8062FD27}" presName="vert0" presStyleCnt="0">
        <dgm:presLayoutVars>
          <dgm:dir/>
          <dgm:animOne val="branch"/>
          <dgm:animLvl val="lvl"/>
        </dgm:presLayoutVars>
      </dgm:prSet>
      <dgm:spPr/>
    </dgm:pt>
    <dgm:pt modelId="{CA8F977A-8E7D-964B-85BC-7B862C13C146}" type="pres">
      <dgm:prSet presAssocID="{78E7C9F2-B4DD-2A45-B202-F58590696600}" presName="thickLine" presStyleLbl="alignNode1" presStyleIdx="0" presStyleCnt="16"/>
      <dgm:spPr/>
    </dgm:pt>
    <dgm:pt modelId="{051F08F7-9B1E-244F-AB3B-516209CF1901}" type="pres">
      <dgm:prSet presAssocID="{78E7C9F2-B4DD-2A45-B202-F58590696600}" presName="horz1" presStyleCnt="0"/>
      <dgm:spPr/>
    </dgm:pt>
    <dgm:pt modelId="{B907AAEC-AA55-7D45-90CF-60373AF61554}" type="pres">
      <dgm:prSet presAssocID="{78E7C9F2-B4DD-2A45-B202-F58590696600}" presName="tx1" presStyleLbl="revTx" presStyleIdx="0" presStyleCnt="16"/>
      <dgm:spPr/>
    </dgm:pt>
    <dgm:pt modelId="{F970AE0A-D7AD-C24C-A44C-D7BCFF8B6E7D}" type="pres">
      <dgm:prSet presAssocID="{78E7C9F2-B4DD-2A45-B202-F58590696600}" presName="vert1" presStyleCnt="0"/>
      <dgm:spPr/>
    </dgm:pt>
    <dgm:pt modelId="{41C7EE03-FB33-5443-8AC7-113C7AFE857A}" type="pres">
      <dgm:prSet presAssocID="{0E45B7B5-789E-6B44-A4FC-9F932E0F3D18}" presName="thickLine" presStyleLbl="alignNode1" presStyleIdx="1" presStyleCnt="16"/>
      <dgm:spPr/>
    </dgm:pt>
    <dgm:pt modelId="{E96D64A3-1913-2942-B9A4-18659362CD74}" type="pres">
      <dgm:prSet presAssocID="{0E45B7B5-789E-6B44-A4FC-9F932E0F3D18}" presName="horz1" presStyleCnt="0"/>
      <dgm:spPr/>
    </dgm:pt>
    <dgm:pt modelId="{FA41196B-D86F-2346-A892-B7BF8DCED1A0}" type="pres">
      <dgm:prSet presAssocID="{0E45B7B5-789E-6B44-A4FC-9F932E0F3D18}" presName="tx1" presStyleLbl="revTx" presStyleIdx="1" presStyleCnt="16"/>
      <dgm:spPr/>
    </dgm:pt>
    <dgm:pt modelId="{1F6460DC-AE27-1746-9D50-EE1B405AE718}" type="pres">
      <dgm:prSet presAssocID="{0E45B7B5-789E-6B44-A4FC-9F932E0F3D18}" presName="vert1" presStyleCnt="0"/>
      <dgm:spPr/>
    </dgm:pt>
    <dgm:pt modelId="{47C06B4D-C402-EE4A-A98F-47CEE7FAE8C8}" type="pres">
      <dgm:prSet presAssocID="{553B90D5-C6CD-7842-895D-B573B50C8F2B}" presName="thickLine" presStyleLbl="alignNode1" presStyleIdx="2" presStyleCnt="16"/>
      <dgm:spPr/>
    </dgm:pt>
    <dgm:pt modelId="{6B8DB6B6-357D-F847-8EF6-D690BC0DA48B}" type="pres">
      <dgm:prSet presAssocID="{553B90D5-C6CD-7842-895D-B573B50C8F2B}" presName="horz1" presStyleCnt="0"/>
      <dgm:spPr/>
    </dgm:pt>
    <dgm:pt modelId="{01375D14-4C1F-ED44-A544-977052BD9ADD}" type="pres">
      <dgm:prSet presAssocID="{553B90D5-C6CD-7842-895D-B573B50C8F2B}" presName="tx1" presStyleLbl="revTx" presStyleIdx="2" presStyleCnt="16"/>
      <dgm:spPr/>
    </dgm:pt>
    <dgm:pt modelId="{8083C968-6A57-AD48-896E-522F2C10281B}" type="pres">
      <dgm:prSet presAssocID="{553B90D5-C6CD-7842-895D-B573B50C8F2B}" presName="vert1" presStyleCnt="0"/>
      <dgm:spPr/>
    </dgm:pt>
    <dgm:pt modelId="{45D24F22-BC5B-1D4D-A952-EBFE08C2BA28}" type="pres">
      <dgm:prSet presAssocID="{865723C5-68C3-9F43-9CA1-6FEB27662A59}" presName="thickLine" presStyleLbl="alignNode1" presStyleIdx="3" presStyleCnt="16"/>
      <dgm:spPr/>
    </dgm:pt>
    <dgm:pt modelId="{72F34A86-0FD4-DC45-8892-BDEB10A2C28A}" type="pres">
      <dgm:prSet presAssocID="{865723C5-68C3-9F43-9CA1-6FEB27662A59}" presName="horz1" presStyleCnt="0"/>
      <dgm:spPr/>
    </dgm:pt>
    <dgm:pt modelId="{FE2EA775-FE0C-714C-94EB-AEC8DBF56A52}" type="pres">
      <dgm:prSet presAssocID="{865723C5-68C3-9F43-9CA1-6FEB27662A59}" presName="tx1" presStyleLbl="revTx" presStyleIdx="3" presStyleCnt="16"/>
      <dgm:spPr/>
    </dgm:pt>
    <dgm:pt modelId="{70890BCB-BF26-0545-BCE0-27E769171D49}" type="pres">
      <dgm:prSet presAssocID="{865723C5-68C3-9F43-9CA1-6FEB27662A59}" presName="vert1" presStyleCnt="0"/>
      <dgm:spPr/>
    </dgm:pt>
    <dgm:pt modelId="{F9422EC8-F48B-D142-8716-176886F797F6}" type="pres">
      <dgm:prSet presAssocID="{D5F15502-4F4F-CA49-8361-74D3B7BCF32A}" presName="thickLine" presStyleLbl="alignNode1" presStyleIdx="4" presStyleCnt="16"/>
      <dgm:spPr/>
    </dgm:pt>
    <dgm:pt modelId="{B14A0069-90FC-A847-974E-3254FA0AD106}" type="pres">
      <dgm:prSet presAssocID="{D5F15502-4F4F-CA49-8361-74D3B7BCF32A}" presName="horz1" presStyleCnt="0"/>
      <dgm:spPr/>
    </dgm:pt>
    <dgm:pt modelId="{E84E8CF9-A494-A341-A8CC-2F2F0E00A465}" type="pres">
      <dgm:prSet presAssocID="{D5F15502-4F4F-CA49-8361-74D3B7BCF32A}" presName="tx1" presStyleLbl="revTx" presStyleIdx="4" presStyleCnt="16"/>
      <dgm:spPr/>
    </dgm:pt>
    <dgm:pt modelId="{ED66D4D9-1C1A-C449-8339-CEAB3548E1E7}" type="pres">
      <dgm:prSet presAssocID="{D5F15502-4F4F-CA49-8361-74D3B7BCF32A}" presName="vert1" presStyleCnt="0"/>
      <dgm:spPr/>
    </dgm:pt>
    <dgm:pt modelId="{F64D2055-1293-AD43-8604-A71032042701}" type="pres">
      <dgm:prSet presAssocID="{3D1C041F-C92B-C948-9B21-C67900EECD9B}" presName="thickLine" presStyleLbl="alignNode1" presStyleIdx="5" presStyleCnt="16"/>
      <dgm:spPr/>
    </dgm:pt>
    <dgm:pt modelId="{9F901F7B-EABA-9642-AED9-61A33763A431}" type="pres">
      <dgm:prSet presAssocID="{3D1C041F-C92B-C948-9B21-C67900EECD9B}" presName="horz1" presStyleCnt="0"/>
      <dgm:spPr/>
    </dgm:pt>
    <dgm:pt modelId="{7D6354A4-F8F1-C94E-A9C1-4A51B8BCA396}" type="pres">
      <dgm:prSet presAssocID="{3D1C041F-C92B-C948-9B21-C67900EECD9B}" presName="tx1" presStyleLbl="revTx" presStyleIdx="5" presStyleCnt="16"/>
      <dgm:spPr/>
    </dgm:pt>
    <dgm:pt modelId="{3BD4AF1B-0E05-E547-8339-0C8B3241D775}" type="pres">
      <dgm:prSet presAssocID="{3D1C041F-C92B-C948-9B21-C67900EECD9B}" presName="vert1" presStyleCnt="0"/>
      <dgm:spPr/>
    </dgm:pt>
    <dgm:pt modelId="{0E52BC19-0F79-6D46-9E26-3F8E216A6F83}" type="pres">
      <dgm:prSet presAssocID="{4856FC34-A838-BF41-AA35-7892D3478994}" presName="thickLine" presStyleLbl="alignNode1" presStyleIdx="6" presStyleCnt="16"/>
      <dgm:spPr/>
    </dgm:pt>
    <dgm:pt modelId="{3EAF569D-27BE-6342-9015-90FC45155985}" type="pres">
      <dgm:prSet presAssocID="{4856FC34-A838-BF41-AA35-7892D3478994}" presName="horz1" presStyleCnt="0"/>
      <dgm:spPr/>
    </dgm:pt>
    <dgm:pt modelId="{30782577-3CE5-934C-A582-70DF5792B6DF}" type="pres">
      <dgm:prSet presAssocID="{4856FC34-A838-BF41-AA35-7892D3478994}" presName="tx1" presStyleLbl="revTx" presStyleIdx="6" presStyleCnt="16"/>
      <dgm:spPr/>
    </dgm:pt>
    <dgm:pt modelId="{AFFD8C90-6EF7-8E40-9BBE-B49C1B84FB74}" type="pres">
      <dgm:prSet presAssocID="{4856FC34-A838-BF41-AA35-7892D3478994}" presName="vert1" presStyleCnt="0"/>
      <dgm:spPr/>
    </dgm:pt>
    <dgm:pt modelId="{7BD15216-970E-6341-B84E-1B0E3BB659D6}" type="pres">
      <dgm:prSet presAssocID="{F7A08D57-801F-874E-BF66-15906ABF3CE4}" presName="thickLine" presStyleLbl="alignNode1" presStyleIdx="7" presStyleCnt="16"/>
      <dgm:spPr/>
    </dgm:pt>
    <dgm:pt modelId="{EC80E1EA-7737-2345-B127-B6D3DA47CDDF}" type="pres">
      <dgm:prSet presAssocID="{F7A08D57-801F-874E-BF66-15906ABF3CE4}" presName="horz1" presStyleCnt="0"/>
      <dgm:spPr/>
    </dgm:pt>
    <dgm:pt modelId="{15FA8B47-FDC4-DB4F-B6AE-44B51E4396D9}" type="pres">
      <dgm:prSet presAssocID="{F7A08D57-801F-874E-BF66-15906ABF3CE4}" presName="tx1" presStyleLbl="revTx" presStyleIdx="7" presStyleCnt="16"/>
      <dgm:spPr/>
    </dgm:pt>
    <dgm:pt modelId="{C5288C5C-8D9C-6341-A75A-6837F76A25ED}" type="pres">
      <dgm:prSet presAssocID="{F7A08D57-801F-874E-BF66-15906ABF3CE4}" presName="vert1" presStyleCnt="0"/>
      <dgm:spPr/>
    </dgm:pt>
    <dgm:pt modelId="{82919908-6ACA-0D4F-B2A0-B33B96531087}" type="pres">
      <dgm:prSet presAssocID="{7C9651E3-3243-7B45-BBB6-35CA73DC76BE}" presName="thickLine" presStyleLbl="alignNode1" presStyleIdx="8" presStyleCnt="16"/>
      <dgm:spPr/>
    </dgm:pt>
    <dgm:pt modelId="{F9103C36-D5EA-3249-9B51-FA448DE5BC69}" type="pres">
      <dgm:prSet presAssocID="{7C9651E3-3243-7B45-BBB6-35CA73DC76BE}" presName="horz1" presStyleCnt="0"/>
      <dgm:spPr/>
    </dgm:pt>
    <dgm:pt modelId="{11F3A07C-8121-9345-AD84-002482C34FAA}" type="pres">
      <dgm:prSet presAssocID="{7C9651E3-3243-7B45-BBB6-35CA73DC76BE}" presName="tx1" presStyleLbl="revTx" presStyleIdx="8" presStyleCnt="16"/>
      <dgm:spPr/>
    </dgm:pt>
    <dgm:pt modelId="{DD7C90B5-C4A2-8144-824F-D164C0E10DF6}" type="pres">
      <dgm:prSet presAssocID="{7C9651E3-3243-7B45-BBB6-35CA73DC76BE}" presName="vert1" presStyleCnt="0"/>
      <dgm:spPr/>
    </dgm:pt>
    <dgm:pt modelId="{601E216B-7027-D14C-9B52-0C3B83FCC3E3}" type="pres">
      <dgm:prSet presAssocID="{73B7D5C6-313E-6F44-90C2-91EBE98CCC51}" presName="thickLine" presStyleLbl="alignNode1" presStyleIdx="9" presStyleCnt="16"/>
      <dgm:spPr/>
    </dgm:pt>
    <dgm:pt modelId="{83CD2E19-8852-704A-90A4-B362E4C13D0C}" type="pres">
      <dgm:prSet presAssocID="{73B7D5C6-313E-6F44-90C2-91EBE98CCC51}" presName="horz1" presStyleCnt="0"/>
      <dgm:spPr/>
    </dgm:pt>
    <dgm:pt modelId="{F6005BF2-BF65-9E46-9E50-67A9FDD1A192}" type="pres">
      <dgm:prSet presAssocID="{73B7D5C6-313E-6F44-90C2-91EBE98CCC51}" presName="tx1" presStyleLbl="revTx" presStyleIdx="9" presStyleCnt="16"/>
      <dgm:spPr/>
    </dgm:pt>
    <dgm:pt modelId="{2FDC9BB1-8D3B-3142-B19A-76F7CFF150DB}" type="pres">
      <dgm:prSet presAssocID="{73B7D5C6-313E-6F44-90C2-91EBE98CCC51}" presName="vert1" presStyleCnt="0"/>
      <dgm:spPr/>
    </dgm:pt>
    <dgm:pt modelId="{4887DAF3-7F4D-C24B-90DD-440B75F78C93}" type="pres">
      <dgm:prSet presAssocID="{E945D61D-126C-FF48-8D37-11EC17ADFF49}" presName="thickLine" presStyleLbl="alignNode1" presStyleIdx="10" presStyleCnt="16"/>
      <dgm:spPr/>
    </dgm:pt>
    <dgm:pt modelId="{2AAAE0EB-E7E7-5E4E-A193-A0E610F28A68}" type="pres">
      <dgm:prSet presAssocID="{E945D61D-126C-FF48-8D37-11EC17ADFF49}" presName="horz1" presStyleCnt="0"/>
      <dgm:spPr/>
    </dgm:pt>
    <dgm:pt modelId="{298AAC97-17DA-9049-8903-626D0AE64DFA}" type="pres">
      <dgm:prSet presAssocID="{E945D61D-126C-FF48-8D37-11EC17ADFF49}" presName="tx1" presStyleLbl="revTx" presStyleIdx="10" presStyleCnt="16"/>
      <dgm:spPr/>
    </dgm:pt>
    <dgm:pt modelId="{A4E9D2A6-2C22-D748-A93C-3015A2AD32BA}" type="pres">
      <dgm:prSet presAssocID="{E945D61D-126C-FF48-8D37-11EC17ADFF49}" presName="vert1" presStyleCnt="0"/>
      <dgm:spPr/>
    </dgm:pt>
    <dgm:pt modelId="{F0185977-A6AF-CC4B-8E97-40090D2AD38E}" type="pres">
      <dgm:prSet presAssocID="{F002E7F7-5B8F-3C47-B509-BB7B0CB699A5}" presName="thickLine" presStyleLbl="alignNode1" presStyleIdx="11" presStyleCnt="16"/>
      <dgm:spPr/>
    </dgm:pt>
    <dgm:pt modelId="{85896E33-2BEB-B544-A77D-BECF819F925C}" type="pres">
      <dgm:prSet presAssocID="{F002E7F7-5B8F-3C47-B509-BB7B0CB699A5}" presName="horz1" presStyleCnt="0"/>
      <dgm:spPr/>
    </dgm:pt>
    <dgm:pt modelId="{DE0E3D96-1641-A747-8F0F-F8534E2B1C43}" type="pres">
      <dgm:prSet presAssocID="{F002E7F7-5B8F-3C47-B509-BB7B0CB699A5}" presName="tx1" presStyleLbl="revTx" presStyleIdx="11" presStyleCnt="16"/>
      <dgm:spPr/>
    </dgm:pt>
    <dgm:pt modelId="{2C211770-B9FE-D341-B125-D5C54688D69D}" type="pres">
      <dgm:prSet presAssocID="{F002E7F7-5B8F-3C47-B509-BB7B0CB699A5}" presName="vert1" presStyleCnt="0"/>
      <dgm:spPr/>
    </dgm:pt>
    <dgm:pt modelId="{FCB44477-8CEF-904B-BE4E-29B92BDB20E0}" type="pres">
      <dgm:prSet presAssocID="{A276952D-5192-6745-B1A3-1DC57B4E150A}" presName="thickLine" presStyleLbl="alignNode1" presStyleIdx="12" presStyleCnt="16"/>
      <dgm:spPr/>
    </dgm:pt>
    <dgm:pt modelId="{BEDCC966-A75B-5E4A-BBFF-4F5A21746918}" type="pres">
      <dgm:prSet presAssocID="{A276952D-5192-6745-B1A3-1DC57B4E150A}" presName="horz1" presStyleCnt="0"/>
      <dgm:spPr/>
    </dgm:pt>
    <dgm:pt modelId="{90103705-E6EF-2945-BB5A-F1F5379D376F}" type="pres">
      <dgm:prSet presAssocID="{A276952D-5192-6745-B1A3-1DC57B4E150A}" presName="tx1" presStyleLbl="revTx" presStyleIdx="12" presStyleCnt="16"/>
      <dgm:spPr/>
    </dgm:pt>
    <dgm:pt modelId="{B40FB2FF-E155-014E-A420-65D2FC3BAB50}" type="pres">
      <dgm:prSet presAssocID="{A276952D-5192-6745-B1A3-1DC57B4E150A}" presName="vert1" presStyleCnt="0"/>
      <dgm:spPr/>
    </dgm:pt>
    <dgm:pt modelId="{35766510-440C-0340-B672-9AF86042A83C}" type="pres">
      <dgm:prSet presAssocID="{152910AE-E1B0-0D48-9A8C-D884DF79DDDF}" presName="thickLine" presStyleLbl="alignNode1" presStyleIdx="13" presStyleCnt="16"/>
      <dgm:spPr/>
    </dgm:pt>
    <dgm:pt modelId="{99C9BCC6-28C4-8344-AE6F-4CCD2FC944AA}" type="pres">
      <dgm:prSet presAssocID="{152910AE-E1B0-0D48-9A8C-D884DF79DDDF}" presName="horz1" presStyleCnt="0"/>
      <dgm:spPr/>
    </dgm:pt>
    <dgm:pt modelId="{9C954B05-A581-AB49-BAAF-27D408A242E5}" type="pres">
      <dgm:prSet presAssocID="{152910AE-E1B0-0D48-9A8C-D884DF79DDDF}" presName="tx1" presStyleLbl="revTx" presStyleIdx="13" presStyleCnt="16"/>
      <dgm:spPr/>
    </dgm:pt>
    <dgm:pt modelId="{EFC3E290-3C3C-8746-9A56-4CDB862BB544}" type="pres">
      <dgm:prSet presAssocID="{152910AE-E1B0-0D48-9A8C-D884DF79DDDF}" presName="vert1" presStyleCnt="0"/>
      <dgm:spPr/>
    </dgm:pt>
    <dgm:pt modelId="{98EC26BF-8767-3E43-9315-7F2F8A0DDD69}" type="pres">
      <dgm:prSet presAssocID="{93328626-C8FE-354D-90CD-A1BE397D992F}" presName="thickLine" presStyleLbl="alignNode1" presStyleIdx="14" presStyleCnt="16"/>
      <dgm:spPr/>
    </dgm:pt>
    <dgm:pt modelId="{21B7A709-05D5-5249-AF4A-EDD6856A7E19}" type="pres">
      <dgm:prSet presAssocID="{93328626-C8FE-354D-90CD-A1BE397D992F}" presName="horz1" presStyleCnt="0"/>
      <dgm:spPr/>
    </dgm:pt>
    <dgm:pt modelId="{13CFEC68-90B9-E646-8C6E-B0CB31A5CB29}" type="pres">
      <dgm:prSet presAssocID="{93328626-C8FE-354D-90CD-A1BE397D992F}" presName="tx1" presStyleLbl="revTx" presStyleIdx="14" presStyleCnt="16"/>
      <dgm:spPr/>
    </dgm:pt>
    <dgm:pt modelId="{DC976DC1-3294-5C49-A00A-30B7B884C674}" type="pres">
      <dgm:prSet presAssocID="{93328626-C8FE-354D-90CD-A1BE397D992F}" presName="vert1" presStyleCnt="0"/>
      <dgm:spPr/>
    </dgm:pt>
    <dgm:pt modelId="{CF7EBA93-3546-E34D-8D4A-3B720232ED3B}" type="pres">
      <dgm:prSet presAssocID="{3CEE524C-3A36-094F-A3F3-697C61A03884}" presName="thickLine" presStyleLbl="alignNode1" presStyleIdx="15" presStyleCnt="16"/>
      <dgm:spPr/>
    </dgm:pt>
    <dgm:pt modelId="{D92D5751-ACE7-934A-BFA3-F694105D5442}" type="pres">
      <dgm:prSet presAssocID="{3CEE524C-3A36-094F-A3F3-697C61A03884}" presName="horz1" presStyleCnt="0"/>
      <dgm:spPr/>
    </dgm:pt>
    <dgm:pt modelId="{C97C8C2D-D23E-764E-97A1-70648C254F25}" type="pres">
      <dgm:prSet presAssocID="{3CEE524C-3A36-094F-A3F3-697C61A03884}" presName="tx1" presStyleLbl="revTx" presStyleIdx="15" presStyleCnt="16"/>
      <dgm:spPr/>
    </dgm:pt>
    <dgm:pt modelId="{0CA39206-5E64-E14A-B6C1-E4A1C7DCDC87}" type="pres">
      <dgm:prSet presAssocID="{3CEE524C-3A36-094F-A3F3-697C61A03884}" presName="vert1" presStyleCnt="0"/>
      <dgm:spPr/>
    </dgm:pt>
  </dgm:ptLst>
  <dgm:cxnLst>
    <dgm:cxn modelId="{4729BC0B-A42A-8246-B83C-8BFF5621382C}" srcId="{D1636212-E693-4250-A938-45EE8062FD27}" destId="{A276952D-5192-6745-B1A3-1DC57B4E150A}" srcOrd="12" destOrd="0" parTransId="{2A090B81-37BC-1840-90FB-99D956E3A493}" sibTransId="{FCA2595A-6EA7-5B46-B0FA-A3422D0FEA6A}"/>
    <dgm:cxn modelId="{A88A581E-FB5F-F543-9AD7-8ED01948A280}" srcId="{D1636212-E693-4250-A938-45EE8062FD27}" destId="{152910AE-E1B0-0D48-9A8C-D884DF79DDDF}" srcOrd="13" destOrd="0" parTransId="{7325C3DF-3670-ED4C-A3BA-5E3A1650D212}" sibTransId="{85B1F947-B22B-CC48-98EB-16E35B633313}"/>
    <dgm:cxn modelId="{53F3671F-4E42-B84B-9A54-53D56B1FF64D}" srcId="{D1636212-E693-4250-A938-45EE8062FD27}" destId="{78E7C9F2-B4DD-2A45-B202-F58590696600}" srcOrd="0" destOrd="0" parTransId="{A2F2E72B-CACD-3B45-8E97-672B5F3CDD2D}" sibTransId="{1BE4D63A-CC32-714A-9404-AF602D75433C}"/>
    <dgm:cxn modelId="{9C568A2B-5FB2-3B46-AF80-EFE290083493}" type="presOf" srcId="{F002E7F7-5B8F-3C47-B509-BB7B0CB699A5}" destId="{DE0E3D96-1641-A747-8F0F-F8534E2B1C43}" srcOrd="0" destOrd="0" presId="urn:microsoft.com/office/officeart/2008/layout/LinedList"/>
    <dgm:cxn modelId="{92ECA62D-02CD-C744-82B6-71A558ECB44B}" srcId="{D1636212-E693-4250-A938-45EE8062FD27}" destId="{D5F15502-4F4F-CA49-8361-74D3B7BCF32A}" srcOrd="4" destOrd="0" parTransId="{5F049934-43EC-224F-B0D4-8582ECF19C6D}" sibTransId="{0F702E72-F2AA-974F-9277-3489CC400136}"/>
    <dgm:cxn modelId="{36153737-C81C-9440-9A26-84AAFEBD5BBD}" srcId="{D1636212-E693-4250-A938-45EE8062FD27}" destId="{3D1C041F-C92B-C948-9B21-C67900EECD9B}" srcOrd="5" destOrd="0" parTransId="{23A52908-6037-C44A-B581-E7BE90E9BB85}" sibTransId="{82C4FFFF-9693-FD4C-965C-CD27B59119FF}"/>
    <dgm:cxn modelId="{406B9741-A1ED-DF46-85D4-930205D4AEBD}" type="presOf" srcId="{A276952D-5192-6745-B1A3-1DC57B4E150A}" destId="{90103705-E6EF-2945-BB5A-F1F5379D376F}" srcOrd="0" destOrd="0" presId="urn:microsoft.com/office/officeart/2008/layout/LinedList"/>
    <dgm:cxn modelId="{384F564A-CB42-2C4F-8876-E57B0509C950}" type="presOf" srcId="{0E45B7B5-789E-6B44-A4FC-9F932E0F3D18}" destId="{FA41196B-D86F-2346-A892-B7BF8DCED1A0}" srcOrd="0" destOrd="0" presId="urn:microsoft.com/office/officeart/2008/layout/LinedList"/>
    <dgm:cxn modelId="{F6EE9050-E10D-E643-A4F1-68C521ED3BC3}" srcId="{D1636212-E693-4250-A938-45EE8062FD27}" destId="{4856FC34-A838-BF41-AA35-7892D3478994}" srcOrd="6" destOrd="0" parTransId="{FD554541-3652-764A-B3F7-566C514E7719}" sibTransId="{F71862EF-06A7-9441-B514-200458C44514}"/>
    <dgm:cxn modelId="{057E1B53-49F3-8B47-B812-A0F0244C1842}" type="presOf" srcId="{865723C5-68C3-9F43-9CA1-6FEB27662A59}" destId="{FE2EA775-FE0C-714C-94EB-AEC8DBF56A52}" srcOrd="0" destOrd="0" presId="urn:microsoft.com/office/officeart/2008/layout/LinedList"/>
    <dgm:cxn modelId="{63DF1D5C-4F67-204F-9EFA-FE7C09E75B99}" srcId="{D1636212-E693-4250-A938-45EE8062FD27}" destId="{93328626-C8FE-354D-90CD-A1BE397D992F}" srcOrd="14" destOrd="0" parTransId="{E3B90222-1517-214C-94A0-12DE18EA70DA}" sibTransId="{7D1CB0F7-5CEB-4045-8296-6F3CB2120285}"/>
    <dgm:cxn modelId="{C6C8D485-8B8B-D74C-B6A5-E8C85563A080}" type="presOf" srcId="{93328626-C8FE-354D-90CD-A1BE397D992F}" destId="{13CFEC68-90B9-E646-8C6E-B0CB31A5CB29}" srcOrd="0" destOrd="0" presId="urn:microsoft.com/office/officeart/2008/layout/LinedList"/>
    <dgm:cxn modelId="{547B3888-05C6-EE4D-B14B-47FC2D3940FF}" srcId="{D1636212-E693-4250-A938-45EE8062FD27}" destId="{553B90D5-C6CD-7842-895D-B573B50C8F2B}" srcOrd="2" destOrd="0" parTransId="{25D61F32-4039-3340-A62E-F98819628713}" sibTransId="{3CC2502B-6359-A34C-8756-D0104E7C87D4}"/>
    <dgm:cxn modelId="{87465A88-77A6-4446-AC77-391C174A73F5}" type="presOf" srcId="{78E7C9F2-B4DD-2A45-B202-F58590696600}" destId="{B907AAEC-AA55-7D45-90CF-60373AF61554}" srcOrd="0" destOrd="0" presId="urn:microsoft.com/office/officeart/2008/layout/LinedList"/>
    <dgm:cxn modelId="{2DA7468F-6305-7D48-826B-EFF7B783562C}" srcId="{D1636212-E693-4250-A938-45EE8062FD27}" destId="{3CEE524C-3A36-094F-A3F3-697C61A03884}" srcOrd="15" destOrd="0" parTransId="{22FD726B-E6EC-E247-9A57-DFA87311D551}" sibTransId="{2FCDF732-8C01-B144-93BA-5150B88A60AB}"/>
    <dgm:cxn modelId="{11A5D78F-9814-B342-9AA2-C74F1E2436F4}" type="presOf" srcId="{F7A08D57-801F-874E-BF66-15906ABF3CE4}" destId="{15FA8B47-FDC4-DB4F-B6AE-44B51E4396D9}" srcOrd="0" destOrd="0" presId="urn:microsoft.com/office/officeart/2008/layout/LinedList"/>
    <dgm:cxn modelId="{F4A24C92-AC1B-024F-9F20-B46B5A7502C0}" type="presOf" srcId="{152910AE-E1B0-0D48-9A8C-D884DF79DDDF}" destId="{9C954B05-A581-AB49-BAAF-27D408A242E5}" srcOrd="0" destOrd="0" presId="urn:microsoft.com/office/officeart/2008/layout/LinedList"/>
    <dgm:cxn modelId="{80B51C9F-5F03-1F45-B775-0883E8E82415}" type="presOf" srcId="{3CEE524C-3A36-094F-A3F3-697C61A03884}" destId="{C97C8C2D-D23E-764E-97A1-70648C254F25}" srcOrd="0" destOrd="0" presId="urn:microsoft.com/office/officeart/2008/layout/LinedList"/>
    <dgm:cxn modelId="{C7EF1CB3-A190-A145-96B2-14660AFB6823}" srcId="{D1636212-E693-4250-A938-45EE8062FD27}" destId="{F002E7F7-5B8F-3C47-B509-BB7B0CB699A5}" srcOrd="11" destOrd="0" parTransId="{21663807-D2AF-1C4F-883C-E89A334B57D7}" sibTransId="{DAFD8055-0DE1-AE46-9597-99E797C2C6CE}"/>
    <dgm:cxn modelId="{352D3CCA-7A6A-4049-A668-C850B93C0063}" type="presOf" srcId="{3D1C041F-C92B-C948-9B21-C67900EECD9B}" destId="{7D6354A4-F8F1-C94E-A9C1-4A51B8BCA396}" srcOrd="0" destOrd="0" presId="urn:microsoft.com/office/officeart/2008/layout/LinedList"/>
    <dgm:cxn modelId="{45CB31CC-2CBD-BE4A-BCD5-0CB6720A769E}" srcId="{D1636212-E693-4250-A938-45EE8062FD27}" destId="{73B7D5C6-313E-6F44-90C2-91EBE98CCC51}" srcOrd="9" destOrd="0" parTransId="{AF035740-FB61-A848-A602-AE2DA7F65322}" sibTransId="{537DFB16-C7D3-D340-867B-A9BAAC122D46}"/>
    <dgm:cxn modelId="{43B973CD-29BA-1942-813F-51D24796D37B}" type="presOf" srcId="{D1636212-E693-4250-A938-45EE8062FD27}" destId="{61B8660B-6413-7147-BABC-93E0B2D6AF5E}" srcOrd="0" destOrd="0" presId="urn:microsoft.com/office/officeart/2008/layout/LinedList"/>
    <dgm:cxn modelId="{07D9AACD-C0E4-BF4C-B675-1A1C14248049}" type="presOf" srcId="{4856FC34-A838-BF41-AA35-7892D3478994}" destId="{30782577-3CE5-934C-A582-70DF5792B6DF}" srcOrd="0" destOrd="0" presId="urn:microsoft.com/office/officeart/2008/layout/LinedList"/>
    <dgm:cxn modelId="{FC25B0D6-D27E-7349-AABF-587F97639357}" srcId="{D1636212-E693-4250-A938-45EE8062FD27}" destId="{7C9651E3-3243-7B45-BBB6-35CA73DC76BE}" srcOrd="8" destOrd="0" parTransId="{7DB211CC-7F82-174E-8B3F-35DE1A111B32}" sibTransId="{217DCB74-A5C5-2241-8178-57CBEA79D884}"/>
    <dgm:cxn modelId="{0F94E0DF-B1C8-8B4C-815F-880CDF6DC8E0}" srcId="{D1636212-E693-4250-A938-45EE8062FD27}" destId="{865723C5-68C3-9F43-9CA1-6FEB27662A59}" srcOrd="3" destOrd="0" parTransId="{36684E49-B406-DE48-9387-422C7F0E7EDB}" sibTransId="{752487BE-E34B-584F-8127-5B4CEFE567B8}"/>
    <dgm:cxn modelId="{1402A2E0-BD86-FC49-86EE-59F56483DEBA}" srcId="{D1636212-E693-4250-A938-45EE8062FD27}" destId="{F7A08D57-801F-874E-BF66-15906ABF3CE4}" srcOrd="7" destOrd="0" parTransId="{BA935AD2-1483-FE40-92C0-311EC5721387}" sibTransId="{EBFAC905-ACD0-5C4E-98E7-16B823FB6782}"/>
    <dgm:cxn modelId="{CF461EE5-E1DC-4148-9099-8A37021531F6}" srcId="{D1636212-E693-4250-A938-45EE8062FD27}" destId="{0E45B7B5-789E-6B44-A4FC-9F932E0F3D18}" srcOrd="1" destOrd="0" parTransId="{8E1E3E1A-65E8-7349-B87C-085454845F99}" sibTransId="{1C643186-1F08-DE4C-98BD-F539A8E95F7D}"/>
    <dgm:cxn modelId="{D24E7CE6-D5FD-A34B-AFB9-2939706D4992}" type="presOf" srcId="{7C9651E3-3243-7B45-BBB6-35CA73DC76BE}" destId="{11F3A07C-8121-9345-AD84-002482C34FAA}" srcOrd="0" destOrd="0" presId="urn:microsoft.com/office/officeart/2008/layout/LinedList"/>
    <dgm:cxn modelId="{893FE4E6-77C1-1E42-A742-1B2DB3D7B193}" type="presOf" srcId="{73B7D5C6-313E-6F44-90C2-91EBE98CCC51}" destId="{F6005BF2-BF65-9E46-9E50-67A9FDD1A192}" srcOrd="0" destOrd="0" presId="urn:microsoft.com/office/officeart/2008/layout/LinedList"/>
    <dgm:cxn modelId="{D76833EA-3AD5-594C-8598-E4CC1BE6A444}" type="presOf" srcId="{D5F15502-4F4F-CA49-8361-74D3B7BCF32A}" destId="{E84E8CF9-A494-A341-A8CC-2F2F0E00A465}" srcOrd="0" destOrd="0" presId="urn:microsoft.com/office/officeart/2008/layout/LinedList"/>
    <dgm:cxn modelId="{8F6D10EC-A00C-574E-ABFA-588905699C8E}" type="presOf" srcId="{E945D61D-126C-FF48-8D37-11EC17ADFF49}" destId="{298AAC97-17DA-9049-8903-626D0AE64DFA}" srcOrd="0" destOrd="0" presId="urn:microsoft.com/office/officeart/2008/layout/LinedList"/>
    <dgm:cxn modelId="{84BF0EEE-45D4-CE40-BD52-4F360925A7BA}" srcId="{D1636212-E693-4250-A938-45EE8062FD27}" destId="{E945D61D-126C-FF48-8D37-11EC17ADFF49}" srcOrd="10" destOrd="0" parTransId="{52564864-6B02-6C48-AA7B-2259563446FF}" sibTransId="{E4E7DEAF-2593-E149-B03C-96F5289D8D5A}"/>
    <dgm:cxn modelId="{9A8489FF-C149-EE49-906C-441EB448D77A}" type="presOf" srcId="{553B90D5-C6CD-7842-895D-B573B50C8F2B}" destId="{01375D14-4C1F-ED44-A544-977052BD9ADD}" srcOrd="0" destOrd="0" presId="urn:microsoft.com/office/officeart/2008/layout/LinedList"/>
    <dgm:cxn modelId="{941494D9-DF38-3B48-B8A8-1A33EAF37D11}" type="presParOf" srcId="{61B8660B-6413-7147-BABC-93E0B2D6AF5E}" destId="{CA8F977A-8E7D-964B-85BC-7B862C13C146}" srcOrd="0" destOrd="0" presId="urn:microsoft.com/office/officeart/2008/layout/LinedList"/>
    <dgm:cxn modelId="{0D757FAA-F0B4-CF40-AC84-D6D85E5EBB42}" type="presParOf" srcId="{61B8660B-6413-7147-BABC-93E0B2D6AF5E}" destId="{051F08F7-9B1E-244F-AB3B-516209CF1901}" srcOrd="1" destOrd="0" presId="urn:microsoft.com/office/officeart/2008/layout/LinedList"/>
    <dgm:cxn modelId="{A5FF084E-2E38-CB4B-81AE-DA5EFC32CC95}" type="presParOf" srcId="{051F08F7-9B1E-244F-AB3B-516209CF1901}" destId="{B907AAEC-AA55-7D45-90CF-60373AF61554}" srcOrd="0" destOrd="0" presId="urn:microsoft.com/office/officeart/2008/layout/LinedList"/>
    <dgm:cxn modelId="{113E2DC9-EB58-D447-A82E-66AB5DA52AF0}" type="presParOf" srcId="{051F08F7-9B1E-244F-AB3B-516209CF1901}" destId="{F970AE0A-D7AD-C24C-A44C-D7BCFF8B6E7D}" srcOrd="1" destOrd="0" presId="urn:microsoft.com/office/officeart/2008/layout/LinedList"/>
    <dgm:cxn modelId="{2584565C-BDC4-8F47-B41D-15FEE5C04CAC}" type="presParOf" srcId="{61B8660B-6413-7147-BABC-93E0B2D6AF5E}" destId="{41C7EE03-FB33-5443-8AC7-113C7AFE857A}" srcOrd="2" destOrd="0" presId="urn:microsoft.com/office/officeart/2008/layout/LinedList"/>
    <dgm:cxn modelId="{81B6657E-9A42-364F-80AA-8FF16DBD221C}" type="presParOf" srcId="{61B8660B-6413-7147-BABC-93E0B2D6AF5E}" destId="{E96D64A3-1913-2942-B9A4-18659362CD74}" srcOrd="3" destOrd="0" presId="urn:microsoft.com/office/officeart/2008/layout/LinedList"/>
    <dgm:cxn modelId="{F7E2940C-CCBE-7041-87C1-B1D43B3F0D9A}" type="presParOf" srcId="{E96D64A3-1913-2942-B9A4-18659362CD74}" destId="{FA41196B-D86F-2346-A892-B7BF8DCED1A0}" srcOrd="0" destOrd="0" presId="urn:microsoft.com/office/officeart/2008/layout/LinedList"/>
    <dgm:cxn modelId="{54AF2B8A-D15D-4C47-B930-D6FA878FD8B4}" type="presParOf" srcId="{E96D64A3-1913-2942-B9A4-18659362CD74}" destId="{1F6460DC-AE27-1746-9D50-EE1B405AE718}" srcOrd="1" destOrd="0" presId="urn:microsoft.com/office/officeart/2008/layout/LinedList"/>
    <dgm:cxn modelId="{7D3CC5D8-16A6-1A4B-A3F5-49360DFFFF70}" type="presParOf" srcId="{61B8660B-6413-7147-BABC-93E0B2D6AF5E}" destId="{47C06B4D-C402-EE4A-A98F-47CEE7FAE8C8}" srcOrd="4" destOrd="0" presId="urn:microsoft.com/office/officeart/2008/layout/LinedList"/>
    <dgm:cxn modelId="{B4A0DC18-A3DC-F746-9075-7F89000D805C}" type="presParOf" srcId="{61B8660B-6413-7147-BABC-93E0B2D6AF5E}" destId="{6B8DB6B6-357D-F847-8EF6-D690BC0DA48B}" srcOrd="5" destOrd="0" presId="urn:microsoft.com/office/officeart/2008/layout/LinedList"/>
    <dgm:cxn modelId="{52D6EA14-1641-F741-91EC-19D130BF9B40}" type="presParOf" srcId="{6B8DB6B6-357D-F847-8EF6-D690BC0DA48B}" destId="{01375D14-4C1F-ED44-A544-977052BD9ADD}" srcOrd="0" destOrd="0" presId="urn:microsoft.com/office/officeart/2008/layout/LinedList"/>
    <dgm:cxn modelId="{7045B088-C5E1-F542-B7B9-05D979E7E505}" type="presParOf" srcId="{6B8DB6B6-357D-F847-8EF6-D690BC0DA48B}" destId="{8083C968-6A57-AD48-896E-522F2C10281B}" srcOrd="1" destOrd="0" presId="urn:microsoft.com/office/officeart/2008/layout/LinedList"/>
    <dgm:cxn modelId="{6D05497F-7138-F84B-AF52-67428FFEA443}" type="presParOf" srcId="{61B8660B-6413-7147-BABC-93E0B2D6AF5E}" destId="{45D24F22-BC5B-1D4D-A952-EBFE08C2BA28}" srcOrd="6" destOrd="0" presId="urn:microsoft.com/office/officeart/2008/layout/LinedList"/>
    <dgm:cxn modelId="{BF6170B0-A069-844C-9FEE-8AC501BB89C0}" type="presParOf" srcId="{61B8660B-6413-7147-BABC-93E0B2D6AF5E}" destId="{72F34A86-0FD4-DC45-8892-BDEB10A2C28A}" srcOrd="7" destOrd="0" presId="urn:microsoft.com/office/officeart/2008/layout/LinedList"/>
    <dgm:cxn modelId="{CC94B49D-BB66-D641-AF20-087B51638669}" type="presParOf" srcId="{72F34A86-0FD4-DC45-8892-BDEB10A2C28A}" destId="{FE2EA775-FE0C-714C-94EB-AEC8DBF56A52}" srcOrd="0" destOrd="0" presId="urn:microsoft.com/office/officeart/2008/layout/LinedList"/>
    <dgm:cxn modelId="{739D6FC0-8789-0A44-82ED-07B424EF4E2B}" type="presParOf" srcId="{72F34A86-0FD4-DC45-8892-BDEB10A2C28A}" destId="{70890BCB-BF26-0545-BCE0-27E769171D49}" srcOrd="1" destOrd="0" presId="urn:microsoft.com/office/officeart/2008/layout/LinedList"/>
    <dgm:cxn modelId="{E7C248B8-020C-BC4B-BFE3-E2C370DE6023}" type="presParOf" srcId="{61B8660B-6413-7147-BABC-93E0B2D6AF5E}" destId="{F9422EC8-F48B-D142-8716-176886F797F6}" srcOrd="8" destOrd="0" presId="urn:microsoft.com/office/officeart/2008/layout/LinedList"/>
    <dgm:cxn modelId="{EF4DC095-F36D-BC4A-8B3F-3604CB8DD9F5}" type="presParOf" srcId="{61B8660B-6413-7147-BABC-93E0B2D6AF5E}" destId="{B14A0069-90FC-A847-974E-3254FA0AD106}" srcOrd="9" destOrd="0" presId="urn:microsoft.com/office/officeart/2008/layout/LinedList"/>
    <dgm:cxn modelId="{9B6ECF23-E8D1-874F-AD74-7BD5A60B6116}" type="presParOf" srcId="{B14A0069-90FC-A847-974E-3254FA0AD106}" destId="{E84E8CF9-A494-A341-A8CC-2F2F0E00A465}" srcOrd="0" destOrd="0" presId="urn:microsoft.com/office/officeart/2008/layout/LinedList"/>
    <dgm:cxn modelId="{438E6BA6-60AE-744A-90E1-D260FF9E082A}" type="presParOf" srcId="{B14A0069-90FC-A847-974E-3254FA0AD106}" destId="{ED66D4D9-1C1A-C449-8339-CEAB3548E1E7}" srcOrd="1" destOrd="0" presId="urn:microsoft.com/office/officeart/2008/layout/LinedList"/>
    <dgm:cxn modelId="{67EE07FC-60BF-334C-A91B-27265E79DC1E}" type="presParOf" srcId="{61B8660B-6413-7147-BABC-93E0B2D6AF5E}" destId="{F64D2055-1293-AD43-8604-A71032042701}" srcOrd="10" destOrd="0" presId="urn:microsoft.com/office/officeart/2008/layout/LinedList"/>
    <dgm:cxn modelId="{B0D66B46-0E67-8849-A235-B5591717C0AC}" type="presParOf" srcId="{61B8660B-6413-7147-BABC-93E0B2D6AF5E}" destId="{9F901F7B-EABA-9642-AED9-61A33763A431}" srcOrd="11" destOrd="0" presId="urn:microsoft.com/office/officeart/2008/layout/LinedList"/>
    <dgm:cxn modelId="{598D8D26-3D8C-FF49-AB66-167BAB1DCF36}" type="presParOf" srcId="{9F901F7B-EABA-9642-AED9-61A33763A431}" destId="{7D6354A4-F8F1-C94E-A9C1-4A51B8BCA396}" srcOrd="0" destOrd="0" presId="urn:microsoft.com/office/officeart/2008/layout/LinedList"/>
    <dgm:cxn modelId="{80FB2B92-84B7-5545-A08E-8A55C6CA0B82}" type="presParOf" srcId="{9F901F7B-EABA-9642-AED9-61A33763A431}" destId="{3BD4AF1B-0E05-E547-8339-0C8B3241D775}" srcOrd="1" destOrd="0" presId="urn:microsoft.com/office/officeart/2008/layout/LinedList"/>
    <dgm:cxn modelId="{61906E79-537E-F744-B908-019D708252CC}" type="presParOf" srcId="{61B8660B-6413-7147-BABC-93E0B2D6AF5E}" destId="{0E52BC19-0F79-6D46-9E26-3F8E216A6F83}" srcOrd="12" destOrd="0" presId="urn:microsoft.com/office/officeart/2008/layout/LinedList"/>
    <dgm:cxn modelId="{A377EAD4-A97B-814E-9892-FE46E5C6C1E5}" type="presParOf" srcId="{61B8660B-6413-7147-BABC-93E0B2D6AF5E}" destId="{3EAF569D-27BE-6342-9015-90FC45155985}" srcOrd="13" destOrd="0" presId="urn:microsoft.com/office/officeart/2008/layout/LinedList"/>
    <dgm:cxn modelId="{452BA2F2-0FEF-8446-B7F8-55AE30E7448B}" type="presParOf" srcId="{3EAF569D-27BE-6342-9015-90FC45155985}" destId="{30782577-3CE5-934C-A582-70DF5792B6DF}" srcOrd="0" destOrd="0" presId="urn:microsoft.com/office/officeart/2008/layout/LinedList"/>
    <dgm:cxn modelId="{AA5E0F5D-4EF3-F441-BFC5-56809A6FD7EA}" type="presParOf" srcId="{3EAF569D-27BE-6342-9015-90FC45155985}" destId="{AFFD8C90-6EF7-8E40-9BBE-B49C1B84FB74}" srcOrd="1" destOrd="0" presId="urn:microsoft.com/office/officeart/2008/layout/LinedList"/>
    <dgm:cxn modelId="{6AB3D662-1A43-8D4C-B438-1269060432E7}" type="presParOf" srcId="{61B8660B-6413-7147-BABC-93E0B2D6AF5E}" destId="{7BD15216-970E-6341-B84E-1B0E3BB659D6}" srcOrd="14" destOrd="0" presId="urn:microsoft.com/office/officeart/2008/layout/LinedList"/>
    <dgm:cxn modelId="{77563032-A1F0-E74E-8B71-C7C92CBB0CB3}" type="presParOf" srcId="{61B8660B-6413-7147-BABC-93E0B2D6AF5E}" destId="{EC80E1EA-7737-2345-B127-B6D3DA47CDDF}" srcOrd="15" destOrd="0" presId="urn:microsoft.com/office/officeart/2008/layout/LinedList"/>
    <dgm:cxn modelId="{307E3008-C1F6-7146-BE88-9FD231B15DB8}" type="presParOf" srcId="{EC80E1EA-7737-2345-B127-B6D3DA47CDDF}" destId="{15FA8B47-FDC4-DB4F-B6AE-44B51E4396D9}" srcOrd="0" destOrd="0" presId="urn:microsoft.com/office/officeart/2008/layout/LinedList"/>
    <dgm:cxn modelId="{46CBCF48-481E-2841-B88D-65C86F0F62F3}" type="presParOf" srcId="{EC80E1EA-7737-2345-B127-B6D3DA47CDDF}" destId="{C5288C5C-8D9C-6341-A75A-6837F76A25ED}" srcOrd="1" destOrd="0" presId="urn:microsoft.com/office/officeart/2008/layout/LinedList"/>
    <dgm:cxn modelId="{0948BECB-4142-CF44-B933-F19876619D92}" type="presParOf" srcId="{61B8660B-6413-7147-BABC-93E0B2D6AF5E}" destId="{82919908-6ACA-0D4F-B2A0-B33B96531087}" srcOrd="16" destOrd="0" presId="urn:microsoft.com/office/officeart/2008/layout/LinedList"/>
    <dgm:cxn modelId="{EFA38480-D545-B84D-B672-D797D2C3C958}" type="presParOf" srcId="{61B8660B-6413-7147-BABC-93E0B2D6AF5E}" destId="{F9103C36-D5EA-3249-9B51-FA448DE5BC69}" srcOrd="17" destOrd="0" presId="urn:microsoft.com/office/officeart/2008/layout/LinedList"/>
    <dgm:cxn modelId="{739C08B5-3EFD-3D46-9D7F-9C39A802540A}" type="presParOf" srcId="{F9103C36-D5EA-3249-9B51-FA448DE5BC69}" destId="{11F3A07C-8121-9345-AD84-002482C34FAA}" srcOrd="0" destOrd="0" presId="urn:microsoft.com/office/officeart/2008/layout/LinedList"/>
    <dgm:cxn modelId="{9E54740B-4999-1A49-B617-6AF9CCBA9E46}" type="presParOf" srcId="{F9103C36-D5EA-3249-9B51-FA448DE5BC69}" destId="{DD7C90B5-C4A2-8144-824F-D164C0E10DF6}" srcOrd="1" destOrd="0" presId="urn:microsoft.com/office/officeart/2008/layout/LinedList"/>
    <dgm:cxn modelId="{D9CAF64C-4C12-354F-B00F-A253570A5F15}" type="presParOf" srcId="{61B8660B-6413-7147-BABC-93E0B2D6AF5E}" destId="{601E216B-7027-D14C-9B52-0C3B83FCC3E3}" srcOrd="18" destOrd="0" presId="urn:microsoft.com/office/officeart/2008/layout/LinedList"/>
    <dgm:cxn modelId="{9F8813E9-884C-E049-B4F7-9955A781F8AA}" type="presParOf" srcId="{61B8660B-6413-7147-BABC-93E0B2D6AF5E}" destId="{83CD2E19-8852-704A-90A4-B362E4C13D0C}" srcOrd="19" destOrd="0" presId="urn:microsoft.com/office/officeart/2008/layout/LinedList"/>
    <dgm:cxn modelId="{4CCA40EA-B690-1B49-82F4-0447690A73D2}" type="presParOf" srcId="{83CD2E19-8852-704A-90A4-B362E4C13D0C}" destId="{F6005BF2-BF65-9E46-9E50-67A9FDD1A192}" srcOrd="0" destOrd="0" presId="urn:microsoft.com/office/officeart/2008/layout/LinedList"/>
    <dgm:cxn modelId="{AEF65E83-EB82-2943-9411-B32DA583C692}" type="presParOf" srcId="{83CD2E19-8852-704A-90A4-B362E4C13D0C}" destId="{2FDC9BB1-8D3B-3142-B19A-76F7CFF150DB}" srcOrd="1" destOrd="0" presId="urn:microsoft.com/office/officeart/2008/layout/LinedList"/>
    <dgm:cxn modelId="{BBE9BF00-36AB-804D-A752-AEE2BCFB95EC}" type="presParOf" srcId="{61B8660B-6413-7147-BABC-93E0B2D6AF5E}" destId="{4887DAF3-7F4D-C24B-90DD-440B75F78C93}" srcOrd="20" destOrd="0" presId="urn:microsoft.com/office/officeart/2008/layout/LinedList"/>
    <dgm:cxn modelId="{CCD57D4A-004C-4942-967C-D31EC5BE7BCD}" type="presParOf" srcId="{61B8660B-6413-7147-BABC-93E0B2D6AF5E}" destId="{2AAAE0EB-E7E7-5E4E-A193-A0E610F28A68}" srcOrd="21" destOrd="0" presId="urn:microsoft.com/office/officeart/2008/layout/LinedList"/>
    <dgm:cxn modelId="{3473A27D-E2D4-A542-9A54-FCD0855BE2CA}" type="presParOf" srcId="{2AAAE0EB-E7E7-5E4E-A193-A0E610F28A68}" destId="{298AAC97-17DA-9049-8903-626D0AE64DFA}" srcOrd="0" destOrd="0" presId="urn:microsoft.com/office/officeart/2008/layout/LinedList"/>
    <dgm:cxn modelId="{E096B78F-6624-9C4A-9F5B-F5EDAFA70B2F}" type="presParOf" srcId="{2AAAE0EB-E7E7-5E4E-A193-A0E610F28A68}" destId="{A4E9D2A6-2C22-D748-A93C-3015A2AD32BA}" srcOrd="1" destOrd="0" presId="urn:microsoft.com/office/officeart/2008/layout/LinedList"/>
    <dgm:cxn modelId="{87FDFCEE-A4FC-8A49-BE04-9FA15DE4C611}" type="presParOf" srcId="{61B8660B-6413-7147-BABC-93E0B2D6AF5E}" destId="{F0185977-A6AF-CC4B-8E97-40090D2AD38E}" srcOrd="22" destOrd="0" presId="urn:microsoft.com/office/officeart/2008/layout/LinedList"/>
    <dgm:cxn modelId="{75F0207D-C55D-CB43-BD12-F252EA30FB18}" type="presParOf" srcId="{61B8660B-6413-7147-BABC-93E0B2D6AF5E}" destId="{85896E33-2BEB-B544-A77D-BECF819F925C}" srcOrd="23" destOrd="0" presId="urn:microsoft.com/office/officeart/2008/layout/LinedList"/>
    <dgm:cxn modelId="{DC20204C-1698-4440-8487-230F71556234}" type="presParOf" srcId="{85896E33-2BEB-B544-A77D-BECF819F925C}" destId="{DE0E3D96-1641-A747-8F0F-F8534E2B1C43}" srcOrd="0" destOrd="0" presId="urn:microsoft.com/office/officeart/2008/layout/LinedList"/>
    <dgm:cxn modelId="{B8FC13F4-62FA-3F40-BF83-7CD7C67C6A36}" type="presParOf" srcId="{85896E33-2BEB-B544-A77D-BECF819F925C}" destId="{2C211770-B9FE-D341-B125-D5C54688D69D}" srcOrd="1" destOrd="0" presId="urn:microsoft.com/office/officeart/2008/layout/LinedList"/>
    <dgm:cxn modelId="{A3636592-F4CD-3B47-B1CF-9173763788FA}" type="presParOf" srcId="{61B8660B-6413-7147-BABC-93E0B2D6AF5E}" destId="{FCB44477-8CEF-904B-BE4E-29B92BDB20E0}" srcOrd="24" destOrd="0" presId="urn:microsoft.com/office/officeart/2008/layout/LinedList"/>
    <dgm:cxn modelId="{912D6ADF-BA04-AF43-BA45-E6CF4B307566}" type="presParOf" srcId="{61B8660B-6413-7147-BABC-93E0B2D6AF5E}" destId="{BEDCC966-A75B-5E4A-BBFF-4F5A21746918}" srcOrd="25" destOrd="0" presId="urn:microsoft.com/office/officeart/2008/layout/LinedList"/>
    <dgm:cxn modelId="{DEDF54F3-C2CA-B449-8F62-EE585C6FDB47}" type="presParOf" srcId="{BEDCC966-A75B-5E4A-BBFF-4F5A21746918}" destId="{90103705-E6EF-2945-BB5A-F1F5379D376F}" srcOrd="0" destOrd="0" presId="urn:microsoft.com/office/officeart/2008/layout/LinedList"/>
    <dgm:cxn modelId="{8558675E-E2E1-1F43-B7E7-86E91CDF1F69}" type="presParOf" srcId="{BEDCC966-A75B-5E4A-BBFF-4F5A21746918}" destId="{B40FB2FF-E155-014E-A420-65D2FC3BAB50}" srcOrd="1" destOrd="0" presId="urn:microsoft.com/office/officeart/2008/layout/LinedList"/>
    <dgm:cxn modelId="{3FC83EC2-4A60-7945-A833-9CE2F1BA590B}" type="presParOf" srcId="{61B8660B-6413-7147-BABC-93E0B2D6AF5E}" destId="{35766510-440C-0340-B672-9AF86042A83C}" srcOrd="26" destOrd="0" presId="urn:microsoft.com/office/officeart/2008/layout/LinedList"/>
    <dgm:cxn modelId="{8EC0A63C-2142-D545-86AD-FCB96B941F3F}" type="presParOf" srcId="{61B8660B-6413-7147-BABC-93E0B2D6AF5E}" destId="{99C9BCC6-28C4-8344-AE6F-4CCD2FC944AA}" srcOrd="27" destOrd="0" presId="urn:microsoft.com/office/officeart/2008/layout/LinedList"/>
    <dgm:cxn modelId="{85DE8833-8C4E-A34C-AE39-3D92681317AC}" type="presParOf" srcId="{99C9BCC6-28C4-8344-AE6F-4CCD2FC944AA}" destId="{9C954B05-A581-AB49-BAAF-27D408A242E5}" srcOrd="0" destOrd="0" presId="urn:microsoft.com/office/officeart/2008/layout/LinedList"/>
    <dgm:cxn modelId="{5AADD1AB-C689-654E-9172-AFFE14252FF2}" type="presParOf" srcId="{99C9BCC6-28C4-8344-AE6F-4CCD2FC944AA}" destId="{EFC3E290-3C3C-8746-9A56-4CDB862BB544}" srcOrd="1" destOrd="0" presId="urn:microsoft.com/office/officeart/2008/layout/LinedList"/>
    <dgm:cxn modelId="{51F2A41A-584D-2248-B8EF-DED74EE948D7}" type="presParOf" srcId="{61B8660B-6413-7147-BABC-93E0B2D6AF5E}" destId="{98EC26BF-8767-3E43-9315-7F2F8A0DDD69}" srcOrd="28" destOrd="0" presId="urn:microsoft.com/office/officeart/2008/layout/LinedList"/>
    <dgm:cxn modelId="{8F433982-40FB-204B-9B9E-DC2CBB1D4F13}" type="presParOf" srcId="{61B8660B-6413-7147-BABC-93E0B2D6AF5E}" destId="{21B7A709-05D5-5249-AF4A-EDD6856A7E19}" srcOrd="29" destOrd="0" presId="urn:microsoft.com/office/officeart/2008/layout/LinedList"/>
    <dgm:cxn modelId="{953BEEF6-DB68-0F40-B958-AF853FFFBBCB}" type="presParOf" srcId="{21B7A709-05D5-5249-AF4A-EDD6856A7E19}" destId="{13CFEC68-90B9-E646-8C6E-B0CB31A5CB29}" srcOrd="0" destOrd="0" presId="urn:microsoft.com/office/officeart/2008/layout/LinedList"/>
    <dgm:cxn modelId="{89B47B38-AEA4-2847-91F4-9C730E9C4CBA}" type="presParOf" srcId="{21B7A709-05D5-5249-AF4A-EDD6856A7E19}" destId="{DC976DC1-3294-5C49-A00A-30B7B884C674}" srcOrd="1" destOrd="0" presId="urn:microsoft.com/office/officeart/2008/layout/LinedList"/>
    <dgm:cxn modelId="{4E791E1B-498A-AB44-98D8-D42A4BE22AFD}" type="presParOf" srcId="{61B8660B-6413-7147-BABC-93E0B2D6AF5E}" destId="{CF7EBA93-3546-E34D-8D4A-3B720232ED3B}" srcOrd="30" destOrd="0" presId="urn:microsoft.com/office/officeart/2008/layout/LinedList"/>
    <dgm:cxn modelId="{00B4E7AC-8BE2-844F-9915-F9C6C0C9864E}" type="presParOf" srcId="{61B8660B-6413-7147-BABC-93E0B2D6AF5E}" destId="{D92D5751-ACE7-934A-BFA3-F694105D5442}" srcOrd="31" destOrd="0" presId="urn:microsoft.com/office/officeart/2008/layout/LinedList"/>
    <dgm:cxn modelId="{6EE6E774-B201-A549-8586-CE51AE874493}" type="presParOf" srcId="{D92D5751-ACE7-934A-BFA3-F694105D5442}" destId="{C97C8C2D-D23E-764E-97A1-70648C254F25}" srcOrd="0" destOrd="0" presId="urn:microsoft.com/office/officeart/2008/layout/LinedList"/>
    <dgm:cxn modelId="{120831D5-4EE5-494F-BC76-3D478CE57A78}" type="presParOf" srcId="{D92D5751-ACE7-934A-BFA3-F694105D5442}" destId="{0CA39206-5E64-E14A-B6C1-E4A1C7DCDC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6BA3A3-9293-46F9-A880-301C6F9E98C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16CA7A-5532-47A7-B36F-01C87728C509}">
      <dgm:prSet/>
      <dgm:spPr/>
      <dgm:t>
        <a:bodyPr/>
        <a:lstStyle/>
        <a:p>
          <a:r>
            <a:rPr lang="en-US" b="1"/>
            <a:t>United Airlines:</a:t>
          </a:r>
          <a:endParaRPr lang="en-US"/>
        </a:p>
      </dgm:t>
    </dgm:pt>
    <dgm:pt modelId="{E8C529F2-7DCA-441D-8F73-39CCD5A73C74}" type="parTrans" cxnId="{43EAFA5C-6DE4-4DDA-841F-78EA34DC9B27}">
      <dgm:prSet/>
      <dgm:spPr/>
      <dgm:t>
        <a:bodyPr/>
        <a:lstStyle/>
        <a:p>
          <a:endParaRPr lang="en-US"/>
        </a:p>
      </dgm:t>
    </dgm:pt>
    <dgm:pt modelId="{3F444762-FFEA-4BC6-B7CA-1CBF805293A1}" type="sibTrans" cxnId="{43EAFA5C-6DE4-4DDA-841F-78EA34DC9B27}">
      <dgm:prSet/>
      <dgm:spPr/>
      <dgm:t>
        <a:bodyPr/>
        <a:lstStyle/>
        <a:p>
          <a:endParaRPr lang="en-US"/>
        </a:p>
      </dgm:t>
    </dgm:pt>
    <dgm:pt modelId="{1F72E13E-E91B-4FFF-8270-A39E224CB1EA}">
      <dgm:prSet/>
      <dgm:spPr/>
      <dgm:t>
        <a:bodyPr/>
        <a:lstStyle/>
        <a:p>
          <a:r>
            <a:rPr lang="en-US" b="1" dirty="0"/>
            <a:t>Key Focus:</a:t>
          </a:r>
          <a:br>
            <a:rPr lang="en-US" dirty="0"/>
          </a:br>
          <a:r>
            <a:rPr lang="en-US" dirty="0"/>
            <a:t>Enhance baggage handling during peak months like December and July to mitigate seasonal spikes.</a:t>
          </a:r>
        </a:p>
      </dgm:t>
    </dgm:pt>
    <dgm:pt modelId="{8B73F8BA-FACA-48C2-8EDA-480967CF593E}" type="parTrans" cxnId="{48E8DA7D-2F6B-40BA-A3C2-6F25DA030ACF}">
      <dgm:prSet/>
      <dgm:spPr/>
      <dgm:t>
        <a:bodyPr/>
        <a:lstStyle/>
        <a:p>
          <a:endParaRPr lang="en-US"/>
        </a:p>
      </dgm:t>
    </dgm:pt>
    <dgm:pt modelId="{CE926F57-30F9-477E-8B8C-67B05EDD92DD}" type="sibTrans" cxnId="{48E8DA7D-2F6B-40BA-A3C2-6F25DA030ACF}">
      <dgm:prSet/>
      <dgm:spPr/>
      <dgm:t>
        <a:bodyPr/>
        <a:lstStyle/>
        <a:p>
          <a:endParaRPr lang="en-US"/>
        </a:p>
      </dgm:t>
    </dgm:pt>
    <dgm:pt modelId="{003F8984-0FFE-44C7-A1DB-3D9B3209AAF0}">
      <dgm:prSet/>
      <dgm:spPr/>
      <dgm:t>
        <a:bodyPr/>
        <a:lstStyle/>
        <a:p>
          <a:r>
            <a:rPr lang="en-US" b="1" dirty="0"/>
            <a:t>Action Plan:</a:t>
          </a:r>
          <a:br>
            <a:rPr lang="en-US" dirty="0"/>
          </a:br>
          <a:r>
            <a:rPr lang="en-US" dirty="0"/>
            <a:t>Introduce scalable measures such as increased staff and automated baggage systems during high-demand periods.</a:t>
          </a:r>
        </a:p>
      </dgm:t>
    </dgm:pt>
    <dgm:pt modelId="{4329E2DD-73A0-481D-9557-7F4C665AAC16}" type="parTrans" cxnId="{E3B66F29-37E0-482A-A046-F24B63F9D095}">
      <dgm:prSet/>
      <dgm:spPr/>
      <dgm:t>
        <a:bodyPr/>
        <a:lstStyle/>
        <a:p>
          <a:endParaRPr lang="en-US"/>
        </a:p>
      </dgm:t>
    </dgm:pt>
    <dgm:pt modelId="{47BB35C9-865C-4452-89E2-89A5AAEFA1CF}" type="sibTrans" cxnId="{E3B66F29-37E0-482A-A046-F24B63F9D095}">
      <dgm:prSet/>
      <dgm:spPr/>
      <dgm:t>
        <a:bodyPr/>
        <a:lstStyle/>
        <a:p>
          <a:endParaRPr lang="en-US"/>
        </a:p>
      </dgm:t>
    </dgm:pt>
    <dgm:pt modelId="{B4FB4A1A-2CA7-4607-8184-609B09DEFFF1}">
      <dgm:prSet/>
      <dgm:spPr/>
      <dgm:t>
        <a:bodyPr/>
        <a:lstStyle/>
        <a:p>
          <a:r>
            <a:rPr lang="en-US" b="1"/>
            <a:t>American Eagle:</a:t>
          </a:r>
          <a:endParaRPr lang="en-US"/>
        </a:p>
      </dgm:t>
    </dgm:pt>
    <dgm:pt modelId="{4499A533-04FA-4F54-95A0-ECFEE7A26FE2}" type="parTrans" cxnId="{DF29B4C3-B1F3-4D87-9774-C0F2890B0294}">
      <dgm:prSet/>
      <dgm:spPr/>
      <dgm:t>
        <a:bodyPr/>
        <a:lstStyle/>
        <a:p>
          <a:endParaRPr lang="en-US"/>
        </a:p>
      </dgm:t>
    </dgm:pt>
    <dgm:pt modelId="{542F57E7-87DA-47CE-A852-29DBFFD6FAF3}" type="sibTrans" cxnId="{DF29B4C3-B1F3-4D87-9774-C0F2890B0294}">
      <dgm:prSet/>
      <dgm:spPr/>
      <dgm:t>
        <a:bodyPr/>
        <a:lstStyle/>
        <a:p>
          <a:endParaRPr lang="en-US"/>
        </a:p>
      </dgm:t>
    </dgm:pt>
    <dgm:pt modelId="{7BC3D026-4A06-41B5-A891-04FAB6E0B758}">
      <dgm:prSet/>
      <dgm:spPr/>
      <dgm:t>
        <a:bodyPr/>
        <a:lstStyle/>
        <a:p>
          <a:r>
            <a:rPr lang="en-US" b="1" dirty="0"/>
            <a:t>Key Focus:</a:t>
          </a:r>
          <a:br>
            <a:rPr lang="en-US" dirty="0"/>
          </a:br>
          <a:r>
            <a:rPr lang="en-US" dirty="0"/>
            <a:t>Sustain ongoing improvements and address occasional spikes during summer months.</a:t>
          </a:r>
        </a:p>
      </dgm:t>
    </dgm:pt>
    <dgm:pt modelId="{3DD1BE4A-3806-4DCA-ABA2-4AA539AD1FA9}" type="parTrans" cxnId="{D57FF22F-231E-47EF-8E00-89BC76A0B69C}">
      <dgm:prSet/>
      <dgm:spPr/>
      <dgm:t>
        <a:bodyPr/>
        <a:lstStyle/>
        <a:p>
          <a:endParaRPr lang="en-US"/>
        </a:p>
      </dgm:t>
    </dgm:pt>
    <dgm:pt modelId="{CA74B660-5A3D-40B6-897D-F4986146BC1E}" type="sibTrans" cxnId="{D57FF22F-231E-47EF-8E00-89BC76A0B69C}">
      <dgm:prSet/>
      <dgm:spPr/>
      <dgm:t>
        <a:bodyPr/>
        <a:lstStyle/>
        <a:p>
          <a:endParaRPr lang="en-US"/>
        </a:p>
      </dgm:t>
    </dgm:pt>
    <dgm:pt modelId="{9052D605-672C-4B1F-8EB9-8915446DB0B0}">
      <dgm:prSet/>
      <dgm:spPr/>
      <dgm:t>
        <a:bodyPr/>
        <a:lstStyle/>
        <a:p>
          <a:r>
            <a:rPr lang="en-US" b="1" dirty="0"/>
            <a:t>Action Plan:</a:t>
          </a:r>
          <a:br>
            <a:rPr lang="en-US" dirty="0"/>
          </a:br>
          <a:r>
            <a:rPr lang="en-US" dirty="0"/>
            <a:t>Optimize resource allocation and monitor seasonal complaint trends for proactive measures.</a:t>
          </a:r>
        </a:p>
      </dgm:t>
    </dgm:pt>
    <dgm:pt modelId="{CEDB93F5-DDC5-4FA7-81EB-28F658BE69E9}" type="parTrans" cxnId="{C009995D-B8F2-4143-A22D-B321E25FEB70}">
      <dgm:prSet/>
      <dgm:spPr/>
      <dgm:t>
        <a:bodyPr/>
        <a:lstStyle/>
        <a:p>
          <a:endParaRPr lang="en-US"/>
        </a:p>
      </dgm:t>
    </dgm:pt>
    <dgm:pt modelId="{718B72E6-59FB-4E38-87C8-F756306FF204}" type="sibTrans" cxnId="{C009995D-B8F2-4143-A22D-B321E25FEB70}">
      <dgm:prSet/>
      <dgm:spPr/>
      <dgm:t>
        <a:bodyPr/>
        <a:lstStyle/>
        <a:p>
          <a:endParaRPr lang="en-US"/>
        </a:p>
      </dgm:t>
    </dgm:pt>
    <dgm:pt modelId="{EEA99EEA-44C7-4E89-AF24-7B1BDD2DE60A}">
      <dgm:prSet/>
      <dgm:spPr/>
      <dgm:t>
        <a:bodyPr/>
        <a:lstStyle/>
        <a:p>
          <a:r>
            <a:rPr lang="en-US" b="1"/>
            <a:t>Hawaiian Airlines:</a:t>
          </a:r>
          <a:endParaRPr lang="en-US"/>
        </a:p>
      </dgm:t>
    </dgm:pt>
    <dgm:pt modelId="{BC7DFB5B-7BE8-429C-94A3-E9AC1622354B}" type="parTrans" cxnId="{841A4419-AA6A-4DF6-9CE5-F176513F322C}">
      <dgm:prSet/>
      <dgm:spPr/>
      <dgm:t>
        <a:bodyPr/>
        <a:lstStyle/>
        <a:p>
          <a:endParaRPr lang="en-US"/>
        </a:p>
      </dgm:t>
    </dgm:pt>
    <dgm:pt modelId="{699EFD5F-573E-48DD-A82A-8BA62213F48E}" type="sibTrans" cxnId="{841A4419-AA6A-4DF6-9CE5-F176513F322C}">
      <dgm:prSet/>
      <dgm:spPr/>
      <dgm:t>
        <a:bodyPr/>
        <a:lstStyle/>
        <a:p>
          <a:endParaRPr lang="en-US"/>
        </a:p>
      </dgm:t>
    </dgm:pt>
    <dgm:pt modelId="{245C79D8-2D89-427B-A5D0-ED7D9F5F7890}">
      <dgm:prSet/>
      <dgm:spPr/>
      <dgm:t>
        <a:bodyPr/>
        <a:lstStyle/>
        <a:p>
          <a:r>
            <a:rPr lang="en-US" b="1" dirty="0"/>
            <a:t>Key Focus:</a:t>
          </a:r>
          <a:br>
            <a:rPr lang="en-US" dirty="0"/>
          </a:br>
          <a:r>
            <a:rPr lang="en-US" dirty="0"/>
            <a:t>Maintain the current high standards of performance.</a:t>
          </a:r>
        </a:p>
      </dgm:t>
    </dgm:pt>
    <dgm:pt modelId="{CB9AE395-05AC-4762-B96C-E5B478B0B294}" type="parTrans" cxnId="{1BC77266-E9F9-446B-A91E-547FF0BFF885}">
      <dgm:prSet/>
      <dgm:spPr/>
      <dgm:t>
        <a:bodyPr/>
        <a:lstStyle/>
        <a:p>
          <a:endParaRPr lang="en-US"/>
        </a:p>
      </dgm:t>
    </dgm:pt>
    <dgm:pt modelId="{ACEF4D16-E8E0-4895-B867-1D353CAB9C1D}" type="sibTrans" cxnId="{1BC77266-E9F9-446B-A91E-547FF0BFF885}">
      <dgm:prSet/>
      <dgm:spPr/>
      <dgm:t>
        <a:bodyPr/>
        <a:lstStyle/>
        <a:p>
          <a:endParaRPr lang="en-US"/>
        </a:p>
      </dgm:t>
    </dgm:pt>
    <dgm:pt modelId="{1137FA4B-BAE7-4E7A-8A7F-8949C206C020}">
      <dgm:prSet/>
      <dgm:spPr/>
      <dgm:t>
        <a:bodyPr/>
        <a:lstStyle/>
        <a:p>
          <a:r>
            <a:rPr lang="en-US" b="1" dirty="0"/>
            <a:t>Action Plan:</a:t>
          </a:r>
          <a:br>
            <a:rPr lang="en-US" dirty="0"/>
          </a:br>
          <a:r>
            <a:rPr lang="en-US" dirty="0"/>
            <a:t>Conduct regular audits and minor optimizations to ensure consistency.</a:t>
          </a:r>
        </a:p>
      </dgm:t>
    </dgm:pt>
    <dgm:pt modelId="{DB058C35-E304-4269-A7EF-8623B112DFC4}" type="parTrans" cxnId="{06FE086D-DE0E-4484-97F1-6C6C8CC733DB}">
      <dgm:prSet/>
      <dgm:spPr/>
      <dgm:t>
        <a:bodyPr/>
        <a:lstStyle/>
        <a:p>
          <a:endParaRPr lang="en-US"/>
        </a:p>
      </dgm:t>
    </dgm:pt>
    <dgm:pt modelId="{5AC60968-FC9E-43BC-AD15-9F56E66A5B5D}" type="sibTrans" cxnId="{06FE086D-DE0E-4484-97F1-6C6C8CC733DB}">
      <dgm:prSet/>
      <dgm:spPr/>
      <dgm:t>
        <a:bodyPr/>
        <a:lstStyle/>
        <a:p>
          <a:endParaRPr lang="en-US"/>
        </a:p>
      </dgm:t>
    </dgm:pt>
    <dgm:pt modelId="{5A484698-2BAB-7D47-8EB8-30F0AD65F7F8}" type="pres">
      <dgm:prSet presAssocID="{D96BA3A3-9293-46F9-A880-301C6F9E98CD}" presName="Name0" presStyleCnt="0">
        <dgm:presLayoutVars>
          <dgm:dir/>
          <dgm:animLvl val="lvl"/>
          <dgm:resizeHandles val="exact"/>
        </dgm:presLayoutVars>
      </dgm:prSet>
      <dgm:spPr/>
    </dgm:pt>
    <dgm:pt modelId="{F5BE7991-DD70-364A-9EA3-755184A36130}" type="pres">
      <dgm:prSet presAssocID="{2316CA7A-5532-47A7-B36F-01C87728C509}" presName="composite" presStyleCnt="0"/>
      <dgm:spPr/>
    </dgm:pt>
    <dgm:pt modelId="{75530DEE-762B-DD47-9723-474233908F12}" type="pres">
      <dgm:prSet presAssocID="{2316CA7A-5532-47A7-B36F-01C87728C50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771B743-2D7E-3141-9490-68B79A65C2D2}" type="pres">
      <dgm:prSet presAssocID="{2316CA7A-5532-47A7-B36F-01C87728C509}" presName="desTx" presStyleLbl="alignAccFollowNode1" presStyleIdx="0" presStyleCnt="3">
        <dgm:presLayoutVars>
          <dgm:bulletEnabled val="1"/>
        </dgm:presLayoutVars>
      </dgm:prSet>
      <dgm:spPr/>
    </dgm:pt>
    <dgm:pt modelId="{9ADE31C9-897C-4F46-AF9F-94A7C7918494}" type="pres">
      <dgm:prSet presAssocID="{3F444762-FFEA-4BC6-B7CA-1CBF805293A1}" presName="space" presStyleCnt="0"/>
      <dgm:spPr/>
    </dgm:pt>
    <dgm:pt modelId="{5C89FF01-F1FD-3549-953B-76BB95CEC9FF}" type="pres">
      <dgm:prSet presAssocID="{B4FB4A1A-2CA7-4607-8184-609B09DEFFF1}" presName="composite" presStyleCnt="0"/>
      <dgm:spPr/>
    </dgm:pt>
    <dgm:pt modelId="{2A7D2838-9C62-3A4B-AB25-38CBC176B6DB}" type="pres">
      <dgm:prSet presAssocID="{B4FB4A1A-2CA7-4607-8184-609B09DEFFF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E025B2E-DFD7-9A4F-ABDB-9EC01A538E5E}" type="pres">
      <dgm:prSet presAssocID="{B4FB4A1A-2CA7-4607-8184-609B09DEFFF1}" presName="desTx" presStyleLbl="alignAccFollowNode1" presStyleIdx="1" presStyleCnt="3">
        <dgm:presLayoutVars>
          <dgm:bulletEnabled val="1"/>
        </dgm:presLayoutVars>
      </dgm:prSet>
      <dgm:spPr/>
    </dgm:pt>
    <dgm:pt modelId="{61CC3DE8-8A72-994E-A78B-D30B121F4BD4}" type="pres">
      <dgm:prSet presAssocID="{542F57E7-87DA-47CE-A852-29DBFFD6FAF3}" presName="space" presStyleCnt="0"/>
      <dgm:spPr/>
    </dgm:pt>
    <dgm:pt modelId="{D860E31C-6040-1948-B83B-2E34FEA4CE31}" type="pres">
      <dgm:prSet presAssocID="{EEA99EEA-44C7-4E89-AF24-7B1BDD2DE60A}" presName="composite" presStyleCnt="0"/>
      <dgm:spPr/>
    </dgm:pt>
    <dgm:pt modelId="{F7920185-2060-1749-BDDA-2E6D9B3205BF}" type="pres">
      <dgm:prSet presAssocID="{EEA99EEA-44C7-4E89-AF24-7B1BDD2DE60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7AE6CDE-B87F-F849-B2F3-0650D3FE4C50}" type="pres">
      <dgm:prSet presAssocID="{EEA99EEA-44C7-4E89-AF24-7B1BDD2DE60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7E6E511-B9CB-624D-B5B9-2CB0CD843AA5}" type="presOf" srcId="{1137FA4B-BAE7-4E7A-8A7F-8949C206C020}" destId="{17AE6CDE-B87F-F849-B2F3-0650D3FE4C50}" srcOrd="0" destOrd="1" presId="urn:microsoft.com/office/officeart/2005/8/layout/hList1"/>
    <dgm:cxn modelId="{841A4419-AA6A-4DF6-9CE5-F176513F322C}" srcId="{D96BA3A3-9293-46F9-A880-301C6F9E98CD}" destId="{EEA99EEA-44C7-4E89-AF24-7B1BDD2DE60A}" srcOrd="2" destOrd="0" parTransId="{BC7DFB5B-7BE8-429C-94A3-E9AC1622354B}" sibTransId="{699EFD5F-573E-48DD-A82A-8BA62213F48E}"/>
    <dgm:cxn modelId="{E3B66F29-37E0-482A-A046-F24B63F9D095}" srcId="{2316CA7A-5532-47A7-B36F-01C87728C509}" destId="{003F8984-0FFE-44C7-A1DB-3D9B3209AAF0}" srcOrd="1" destOrd="0" parTransId="{4329E2DD-73A0-481D-9557-7F4C665AAC16}" sibTransId="{47BB35C9-865C-4452-89E2-89A5AAEFA1CF}"/>
    <dgm:cxn modelId="{8BE2BE2A-D13B-6D40-B889-A1864E9C49E5}" type="presOf" srcId="{D96BA3A3-9293-46F9-A880-301C6F9E98CD}" destId="{5A484698-2BAB-7D47-8EB8-30F0AD65F7F8}" srcOrd="0" destOrd="0" presId="urn:microsoft.com/office/officeart/2005/8/layout/hList1"/>
    <dgm:cxn modelId="{5C31AF2E-2401-DF45-9DAC-6B154B724BAB}" type="presOf" srcId="{B4FB4A1A-2CA7-4607-8184-609B09DEFFF1}" destId="{2A7D2838-9C62-3A4B-AB25-38CBC176B6DB}" srcOrd="0" destOrd="0" presId="urn:microsoft.com/office/officeart/2005/8/layout/hList1"/>
    <dgm:cxn modelId="{D57FF22F-231E-47EF-8E00-89BC76A0B69C}" srcId="{B4FB4A1A-2CA7-4607-8184-609B09DEFFF1}" destId="{7BC3D026-4A06-41B5-A891-04FAB6E0B758}" srcOrd="0" destOrd="0" parTransId="{3DD1BE4A-3806-4DCA-ABA2-4AA539AD1FA9}" sibTransId="{CA74B660-5A3D-40B6-897D-F4986146BC1E}"/>
    <dgm:cxn modelId="{43EAFA5C-6DE4-4DDA-841F-78EA34DC9B27}" srcId="{D96BA3A3-9293-46F9-A880-301C6F9E98CD}" destId="{2316CA7A-5532-47A7-B36F-01C87728C509}" srcOrd="0" destOrd="0" parTransId="{E8C529F2-7DCA-441D-8F73-39CCD5A73C74}" sibTransId="{3F444762-FFEA-4BC6-B7CA-1CBF805293A1}"/>
    <dgm:cxn modelId="{C009995D-B8F2-4143-A22D-B321E25FEB70}" srcId="{B4FB4A1A-2CA7-4607-8184-609B09DEFFF1}" destId="{9052D605-672C-4B1F-8EB9-8915446DB0B0}" srcOrd="1" destOrd="0" parTransId="{CEDB93F5-DDC5-4FA7-81EB-28F658BE69E9}" sibTransId="{718B72E6-59FB-4E38-87C8-F756306FF204}"/>
    <dgm:cxn modelId="{1BC77266-E9F9-446B-A91E-547FF0BFF885}" srcId="{EEA99EEA-44C7-4E89-AF24-7B1BDD2DE60A}" destId="{245C79D8-2D89-427B-A5D0-ED7D9F5F7890}" srcOrd="0" destOrd="0" parTransId="{CB9AE395-05AC-4762-B96C-E5B478B0B294}" sibTransId="{ACEF4D16-E8E0-4895-B867-1D353CAB9C1D}"/>
    <dgm:cxn modelId="{06FE086D-DE0E-4484-97F1-6C6C8CC733DB}" srcId="{EEA99EEA-44C7-4E89-AF24-7B1BDD2DE60A}" destId="{1137FA4B-BAE7-4E7A-8A7F-8949C206C020}" srcOrd="1" destOrd="0" parTransId="{DB058C35-E304-4269-A7EF-8623B112DFC4}" sibTransId="{5AC60968-FC9E-43BC-AD15-9F56E66A5B5D}"/>
    <dgm:cxn modelId="{80D28A74-91B7-A948-ABBA-556BEDBCA374}" type="presOf" srcId="{EEA99EEA-44C7-4E89-AF24-7B1BDD2DE60A}" destId="{F7920185-2060-1749-BDDA-2E6D9B3205BF}" srcOrd="0" destOrd="0" presId="urn:microsoft.com/office/officeart/2005/8/layout/hList1"/>
    <dgm:cxn modelId="{48E8DA7D-2F6B-40BA-A3C2-6F25DA030ACF}" srcId="{2316CA7A-5532-47A7-B36F-01C87728C509}" destId="{1F72E13E-E91B-4FFF-8270-A39E224CB1EA}" srcOrd="0" destOrd="0" parTransId="{8B73F8BA-FACA-48C2-8EDA-480967CF593E}" sibTransId="{CE926F57-30F9-477E-8B8C-67B05EDD92DD}"/>
    <dgm:cxn modelId="{4738F77F-D5BD-DE49-91FD-3DEA3A8D037A}" type="presOf" srcId="{003F8984-0FFE-44C7-A1DB-3D9B3209AAF0}" destId="{4771B743-2D7E-3141-9490-68B79A65C2D2}" srcOrd="0" destOrd="1" presId="urn:microsoft.com/office/officeart/2005/8/layout/hList1"/>
    <dgm:cxn modelId="{24268B93-7220-CD42-BE18-D1DFF5823AA0}" type="presOf" srcId="{245C79D8-2D89-427B-A5D0-ED7D9F5F7890}" destId="{17AE6CDE-B87F-F849-B2F3-0650D3FE4C50}" srcOrd="0" destOrd="0" presId="urn:microsoft.com/office/officeart/2005/8/layout/hList1"/>
    <dgm:cxn modelId="{62021BC0-804A-7B4C-AAF3-BE7FCE052072}" type="presOf" srcId="{7BC3D026-4A06-41B5-A891-04FAB6E0B758}" destId="{4E025B2E-DFD7-9A4F-ABDB-9EC01A538E5E}" srcOrd="0" destOrd="0" presId="urn:microsoft.com/office/officeart/2005/8/layout/hList1"/>
    <dgm:cxn modelId="{3DDDB6C0-4DCD-1444-8901-AD48ED369810}" type="presOf" srcId="{2316CA7A-5532-47A7-B36F-01C87728C509}" destId="{75530DEE-762B-DD47-9723-474233908F12}" srcOrd="0" destOrd="0" presId="urn:microsoft.com/office/officeart/2005/8/layout/hList1"/>
    <dgm:cxn modelId="{DF29B4C3-B1F3-4D87-9774-C0F2890B0294}" srcId="{D96BA3A3-9293-46F9-A880-301C6F9E98CD}" destId="{B4FB4A1A-2CA7-4607-8184-609B09DEFFF1}" srcOrd="1" destOrd="0" parTransId="{4499A533-04FA-4F54-95A0-ECFEE7A26FE2}" sibTransId="{542F57E7-87DA-47CE-A852-29DBFFD6FAF3}"/>
    <dgm:cxn modelId="{A3319ED7-0AC3-9842-BF60-686808843CA8}" type="presOf" srcId="{9052D605-672C-4B1F-8EB9-8915446DB0B0}" destId="{4E025B2E-DFD7-9A4F-ABDB-9EC01A538E5E}" srcOrd="0" destOrd="1" presId="urn:microsoft.com/office/officeart/2005/8/layout/hList1"/>
    <dgm:cxn modelId="{24E092F9-B192-7E43-B0C0-3ED749F86A7C}" type="presOf" srcId="{1F72E13E-E91B-4FFF-8270-A39E224CB1EA}" destId="{4771B743-2D7E-3141-9490-68B79A65C2D2}" srcOrd="0" destOrd="0" presId="urn:microsoft.com/office/officeart/2005/8/layout/hList1"/>
    <dgm:cxn modelId="{3C7989BA-DD1B-884B-8ED3-E0D9B83169EA}" type="presParOf" srcId="{5A484698-2BAB-7D47-8EB8-30F0AD65F7F8}" destId="{F5BE7991-DD70-364A-9EA3-755184A36130}" srcOrd="0" destOrd="0" presId="urn:microsoft.com/office/officeart/2005/8/layout/hList1"/>
    <dgm:cxn modelId="{1A9F785C-70EF-2F49-83D2-AB055DAE185E}" type="presParOf" srcId="{F5BE7991-DD70-364A-9EA3-755184A36130}" destId="{75530DEE-762B-DD47-9723-474233908F12}" srcOrd="0" destOrd="0" presId="urn:microsoft.com/office/officeart/2005/8/layout/hList1"/>
    <dgm:cxn modelId="{B97851EA-7CAE-6946-AFA1-B5B817D250AB}" type="presParOf" srcId="{F5BE7991-DD70-364A-9EA3-755184A36130}" destId="{4771B743-2D7E-3141-9490-68B79A65C2D2}" srcOrd="1" destOrd="0" presId="urn:microsoft.com/office/officeart/2005/8/layout/hList1"/>
    <dgm:cxn modelId="{DCC69360-03A4-1D4E-A304-59FE73265E60}" type="presParOf" srcId="{5A484698-2BAB-7D47-8EB8-30F0AD65F7F8}" destId="{9ADE31C9-897C-4F46-AF9F-94A7C7918494}" srcOrd="1" destOrd="0" presId="urn:microsoft.com/office/officeart/2005/8/layout/hList1"/>
    <dgm:cxn modelId="{54A0E908-EBBD-EF46-BC54-DB99D040F888}" type="presParOf" srcId="{5A484698-2BAB-7D47-8EB8-30F0AD65F7F8}" destId="{5C89FF01-F1FD-3549-953B-76BB95CEC9FF}" srcOrd="2" destOrd="0" presId="urn:microsoft.com/office/officeart/2005/8/layout/hList1"/>
    <dgm:cxn modelId="{C0F45A37-5065-674F-85FB-8D19415E2917}" type="presParOf" srcId="{5C89FF01-F1FD-3549-953B-76BB95CEC9FF}" destId="{2A7D2838-9C62-3A4B-AB25-38CBC176B6DB}" srcOrd="0" destOrd="0" presId="urn:microsoft.com/office/officeart/2005/8/layout/hList1"/>
    <dgm:cxn modelId="{4201A70C-01E0-FD48-89B6-557159235E53}" type="presParOf" srcId="{5C89FF01-F1FD-3549-953B-76BB95CEC9FF}" destId="{4E025B2E-DFD7-9A4F-ABDB-9EC01A538E5E}" srcOrd="1" destOrd="0" presId="urn:microsoft.com/office/officeart/2005/8/layout/hList1"/>
    <dgm:cxn modelId="{ABD759F1-91A1-9449-9FBD-DF190BF375AF}" type="presParOf" srcId="{5A484698-2BAB-7D47-8EB8-30F0AD65F7F8}" destId="{61CC3DE8-8A72-994E-A78B-D30B121F4BD4}" srcOrd="3" destOrd="0" presId="urn:microsoft.com/office/officeart/2005/8/layout/hList1"/>
    <dgm:cxn modelId="{083DAB96-2B25-D743-9D05-BA5E5C1F3D6B}" type="presParOf" srcId="{5A484698-2BAB-7D47-8EB8-30F0AD65F7F8}" destId="{D860E31C-6040-1948-B83B-2E34FEA4CE31}" srcOrd="4" destOrd="0" presId="urn:microsoft.com/office/officeart/2005/8/layout/hList1"/>
    <dgm:cxn modelId="{68A712C4-094B-F34C-BECC-5D8E669CC38A}" type="presParOf" srcId="{D860E31C-6040-1948-B83B-2E34FEA4CE31}" destId="{F7920185-2060-1749-BDDA-2E6D9B3205BF}" srcOrd="0" destOrd="0" presId="urn:microsoft.com/office/officeart/2005/8/layout/hList1"/>
    <dgm:cxn modelId="{8F9513CA-85CD-4647-AF66-DA0744DFF046}" type="presParOf" srcId="{D860E31C-6040-1948-B83B-2E34FEA4CE31}" destId="{17AE6CDE-B87F-F849-B2F3-0650D3FE4C5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6F4F84-B2AF-48D3-BF2F-FFF0D43C997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A53CA-1D13-4EAE-857D-193D0E50EDF6}">
      <dgm:prSet/>
      <dgm:spPr/>
      <dgm:t>
        <a:bodyPr/>
        <a:lstStyle/>
        <a:p>
          <a:r>
            <a:rPr lang="en-US" dirty="0"/>
            <a:t>Regularly update forecasts with new data.</a:t>
          </a:r>
        </a:p>
      </dgm:t>
    </dgm:pt>
    <dgm:pt modelId="{72F9A4E4-7ABD-496A-8A3B-4E299E5F3FF8}" type="parTrans" cxnId="{A0636C4A-E997-4C0D-A7FF-FDE826A1A8F2}">
      <dgm:prSet/>
      <dgm:spPr/>
      <dgm:t>
        <a:bodyPr/>
        <a:lstStyle/>
        <a:p>
          <a:endParaRPr lang="en-US"/>
        </a:p>
      </dgm:t>
    </dgm:pt>
    <dgm:pt modelId="{01C6DE0B-BC3F-40C4-9DD2-CD80B96608AE}" type="sibTrans" cxnId="{A0636C4A-E997-4C0D-A7FF-FDE826A1A8F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63F4989-8143-4A49-B0B5-DDD0942B2E88}">
      <dgm:prSet/>
      <dgm:spPr/>
      <dgm:t>
        <a:bodyPr/>
        <a:lstStyle/>
        <a:p>
          <a:r>
            <a:rPr lang="en-US" dirty="0"/>
            <a:t>Prepare for high, medium, and low complaint scenarios.</a:t>
          </a:r>
        </a:p>
      </dgm:t>
    </dgm:pt>
    <dgm:pt modelId="{BB9CC3CD-B59D-44D1-A30D-8737D5784DD0}" type="parTrans" cxnId="{F2E62048-954E-4597-BBC1-890DF7EAC9D2}">
      <dgm:prSet/>
      <dgm:spPr/>
      <dgm:t>
        <a:bodyPr/>
        <a:lstStyle/>
        <a:p>
          <a:endParaRPr lang="en-US"/>
        </a:p>
      </dgm:t>
    </dgm:pt>
    <dgm:pt modelId="{33332C1F-BD0E-4612-ACFB-050D735EDDE2}" type="sibTrans" cxnId="{F2E62048-954E-4597-BBC1-890DF7EAC9D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D39B883-4B67-4112-8795-1E8C1A98CCBD}">
      <dgm:prSet/>
      <dgm:spPr/>
      <dgm:t>
        <a:bodyPr/>
        <a:lstStyle/>
        <a:p>
          <a:r>
            <a:rPr lang="en-US" dirty="0"/>
            <a:t>Integrate customer feedback for qualitative insights.</a:t>
          </a:r>
        </a:p>
      </dgm:t>
    </dgm:pt>
    <dgm:pt modelId="{26C225B6-65E2-4C22-8C0E-8A2DEC8E5EA7}" type="parTrans" cxnId="{3688217E-E2CC-45BE-B164-AEEDB069AD75}">
      <dgm:prSet/>
      <dgm:spPr/>
      <dgm:t>
        <a:bodyPr/>
        <a:lstStyle/>
        <a:p>
          <a:endParaRPr lang="en-US"/>
        </a:p>
      </dgm:t>
    </dgm:pt>
    <dgm:pt modelId="{045E151B-2281-4D7D-9681-6DC9CF22870B}" type="sibTrans" cxnId="{3688217E-E2CC-45BE-B164-AEEDB069AD7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CAE7367-461C-0048-9EA9-B3088AF1993C}" type="pres">
      <dgm:prSet presAssocID="{126F4F84-B2AF-48D3-BF2F-FFF0D43C997D}" presName="linearFlow" presStyleCnt="0">
        <dgm:presLayoutVars>
          <dgm:dir/>
          <dgm:animLvl val="lvl"/>
          <dgm:resizeHandles val="exact"/>
        </dgm:presLayoutVars>
      </dgm:prSet>
      <dgm:spPr/>
    </dgm:pt>
    <dgm:pt modelId="{63A01A5A-C057-2C43-ACD2-8D036A11D9A9}" type="pres">
      <dgm:prSet presAssocID="{74EA53CA-1D13-4EAE-857D-193D0E50EDF6}" presName="compositeNode" presStyleCnt="0"/>
      <dgm:spPr/>
    </dgm:pt>
    <dgm:pt modelId="{4CAC3D44-FEF0-1E4A-9F7C-C9665DE7039B}" type="pres">
      <dgm:prSet presAssocID="{74EA53CA-1D13-4EAE-857D-193D0E50EDF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27A3D54-94C3-6F46-918A-1866E41B2190}" type="pres">
      <dgm:prSet presAssocID="{74EA53CA-1D13-4EAE-857D-193D0E50EDF6}" presName="parSh" presStyleCnt="0"/>
      <dgm:spPr/>
    </dgm:pt>
    <dgm:pt modelId="{319471A5-1D94-394C-BE86-CA62E0B87FD3}" type="pres">
      <dgm:prSet presAssocID="{74EA53CA-1D13-4EAE-857D-193D0E50EDF6}" presName="lineNode" presStyleLbl="alignAccFollowNode1" presStyleIdx="0" presStyleCnt="9"/>
      <dgm:spPr/>
    </dgm:pt>
    <dgm:pt modelId="{0D55FA77-D53D-904D-8AF1-8FC2BF3C0407}" type="pres">
      <dgm:prSet presAssocID="{74EA53CA-1D13-4EAE-857D-193D0E50EDF6}" presName="lineArrowNode" presStyleLbl="alignAccFollowNode1" presStyleIdx="1" presStyleCnt="9"/>
      <dgm:spPr/>
    </dgm:pt>
    <dgm:pt modelId="{F82CDA26-406B-C244-8E45-9F3953852865}" type="pres">
      <dgm:prSet presAssocID="{01C6DE0B-BC3F-40C4-9DD2-CD80B96608AE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AF2E5D1C-F86E-1F40-8476-E5BA1CEB749C}" type="pres">
      <dgm:prSet presAssocID="{01C6DE0B-BC3F-40C4-9DD2-CD80B96608AE}" presName="spacerBetweenCircleAndCallout" presStyleCnt="0">
        <dgm:presLayoutVars/>
      </dgm:prSet>
      <dgm:spPr/>
    </dgm:pt>
    <dgm:pt modelId="{0204B8CC-DBA9-B948-9A78-FDF71200C0E3}" type="pres">
      <dgm:prSet presAssocID="{74EA53CA-1D13-4EAE-857D-193D0E50EDF6}" presName="nodeText" presStyleLbl="alignAccFollowNode1" presStyleIdx="2" presStyleCnt="9">
        <dgm:presLayoutVars>
          <dgm:bulletEnabled val="1"/>
        </dgm:presLayoutVars>
      </dgm:prSet>
      <dgm:spPr/>
    </dgm:pt>
    <dgm:pt modelId="{1BE73E83-19EE-6A42-84FF-87BE18DDE527}" type="pres">
      <dgm:prSet presAssocID="{01C6DE0B-BC3F-40C4-9DD2-CD80B96608AE}" presName="sibTransComposite" presStyleCnt="0"/>
      <dgm:spPr/>
    </dgm:pt>
    <dgm:pt modelId="{FA4BE752-4AB1-1949-B607-65BB0285850C}" type="pres">
      <dgm:prSet presAssocID="{B63F4989-8143-4A49-B0B5-DDD0942B2E88}" presName="compositeNode" presStyleCnt="0"/>
      <dgm:spPr/>
    </dgm:pt>
    <dgm:pt modelId="{03E311B3-8862-4A46-8A9A-C24C3CAF7B7F}" type="pres">
      <dgm:prSet presAssocID="{B63F4989-8143-4A49-B0B5-DDD0942B2E8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C671F3F-5797-A14C-8AE7-C963258866E7}" type="pres">
      <dgm:prSet presAssocID="{B63F4989-8143-4A49-B0B5-DDD0942B2E88}" presName="parSh" presStyleCnt="0"/>
      <dgm:spPr/>
    </dgm:pt>
    <dgm:pt modelId="{384DA123-BD29-A845-8C39-9FE3F432871F}" type="pres">
      <dgm:prSet presAssocID="{B63F4989-8143-4A49-B0B5-DDD0942B2E88}" presName="lineNode" presStyleLbl="alignAccFollowNode1" presStyleIdx="3" presStyleCnt="9"/>
      <dgm:spPr/>
    </dgm:pt>
    <dgm:pt modelId="{915267BF-F18D-F247-96C7-38333C82E5F5}" type="pres">
      <dgm:prSet presAssocID="{B63F4989-8143-4A49-B0B5-DDD0942B2E88}" presName="lineArrowNode" presStyleLbl="alignAccFollowNode1" presStyleIdx="4" presStyleCnt="9"/>
      <dgm:spPr/>
    </dgm:pt>
    <dgm:pt modelId="{7AAD9FD5-F8B5-0A41-A278-7EA7D1D784A1}" type="pres">
      <dgm:prSet presAssocID="{33332C1F-BD0E-4612-ACFB-050D735EDDE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4973996B-B071-584C-808F-7D2998910F1B}" type="pres">
      <dgm:prSet presAssocID="{33332C1F-BD0E-4612-ACFB-050D735EDDE2}" presName="spacerBetweenCircleAndCallout" presStyleCnt="0">
        <dgm:presLayoutVars/>
      </dgm:prSet>
      <dgm:spPr/>
    </dgm:pt>
    <dgm:pt modelId="{25BFCD08-2059-A34E-9A9B-2171DB444DC7}" type="pres">
      <dgm:prSet presAssocID="{B63F4989-8143-4A49-B0B5-DDD0942B2E88}" presName="nodeText" presStyleLbl="alignAccFollowNode1" presStyleIdx="5" presStyleCnt="9">
        <dgm:presLayoutVars>
          <dgm:bulletEnabled val="1"/>
        </dgm:presLayoutVars>
      </dgm:prSet>
      <dgm:spPr/>
    </dgm:pt>
    <dgm:pt modelId="{E1ED1011-2700-5D42-B363-D0FCFB952D35}" type="pres">
      <dgm:prSet presAssocID="{33332C1F-BD0E-4612-ACFB-050D735EDDE2}" presName="sibTransComposite" presStyleCnt="0"/>
      <dgm:spPr/>
    </dgm:pt>
    <dgm:pt modelId="{2322AE0E-05EB-954D-B21E-A4514804F5B1}" type="pres">
      <dgm:prSet presAssocID="{DD39B883-4B67-4112-8795-1E8C1A98CCBD}" presName="compositeNode" presStyleCnt="0"/>
      <dgm:spPr/>
    </dgm:pt>
    <dgm:pt modelId="{B153039E-F325-9340-AC18-F65344AA6897}" type="pres">
      <dgm:prSet presAssocID="{DD39B883-4B67-4112-8795-1E8C1A98CCB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578DD87-5EBC-6C40-9314-E3528AC6F7B0}" type="pres">
      <dgm:prSet presAssocID="{DD39B883-4B67-4112-8795-1E8C1A98CCBD}" presName="parSh" presStyleCnt="0"/>
      <dgm:spPr/>
    </dgm:pt>
    <dgm:pt modelId="{AB2BDB0B-F02B-714B-9B87-746FD278266E}" type="pres">
      <dgm:prSet presAssocID="{DD39B883-4B67-4112-8795-1E8C1A98CCBD}" presName="lineNode" presStyleLbl="alignAccFollowNode1" presStyleIdx="6" presStyleCnt="9"/>
      <dgm:spPr/>
    </dgm:pt>
    <dgm:pt modelId="{4997D69E-AAEC-A444-8A4A-9B3A025FCA21}" type="pres">
      <dgm:prSet presAssocID="{DD39B883-4B67-4112-8795-1E8C1A98CCBD}" presName="lineArrowNode" presStyleLbl="alignAccFollowNode1" presStyleIdx="7" presStyleCnt="9"/>
      <dgm:spPr/>
    </dgm:pt>
    <dgm:pt modelId="{A951351A-CDB7-914F-AA21-EE4674911B74}" type="pres">
      <dgm:prSet presAssocID="{045E151B-2281-4D7D-9681-6DC9CF22870B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FE56867B-B545-A647-B3CC-E7DD5067ABBF}" type="pres">
      <dgm:prSet presAssocID="{045E151B-2281-4D7D-9681-6DC9CF22870B}" presName="spacerBetweenCircleAndCallout" presStyleCnt="0">
        <dgm:presLayoutVars/>
      </dgm:prSet>
      <dgm:spPr/>
    </dgm:pt>
    <dgm:pt modelId="{4A5ED282-CA12-7743-9E4B-274EEA9CF08F}" type="pres">
      <dgm:prSet presAssocID="{DD39B883-4B67-4112-8795-1E8C1A98CCBD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249C8609-C66E-1143-BD74-6E395DC441DC}" type="presOf" srcId="{74EA53CA-1D13-4EAE-857D-193D0E50EDF6}" destId="{0204B8CC-DBA9-B948-9A78-FDF71200C0E3}" srcOrd="0" destOrd="0" presId="urn:microsoft.com/office/officeart/2016/7/layout/LinearArrowProcessNumbered"/>
    <dgm:cxn modelId="{8E9B770B-010E-2145-A576-E99076B55081}" type="presOf" srcId="{DD39B883-4B67-4112-8795-1E8C1A98CCBD}" destId="{4A5ED282-CA12-7743-9E4B-274EEA9CF08F}" srcOrd="0" destOrd="0" presId="urn:microsoft.com/office/officeart/2016/7/layout/LinearArrowProcessNumbered"/>
    <dgm:cxn modelId="{F2888E35-6410-6449-A02E-6C3DD60D201F}" type="presOf" srcId="{01C6DE0B-BC3F-40C4-9DD2-CD80B96608AE}" destId="{F82CDA26-406B-C244-8E45-9F3953852865}" srcOrd="0" destOrd="0" presId="urn:microsoft.com/office/officeart/2016/7/layout/LinearArrowProcessNumbered"/>
    <dgm:cxn modelId="{1BD62A40-FFF0-C643-8EDC-CEF87DD58DC3}" type="presOf" srcId="{126F4F84-B2AF-48D3-BF2F-FFF0D43C997D}" destId="{7CAE7367-461C-0048-9EA9-B3088AF1993C}" srcOrd="0" destOrd="0" presId="urn:microsoft.com/office/officeart/2016/7/layout/LinearArrowProcessNumbered"/>
    <dgm:cxn modelId="{F2E62048-954E-4597-BBC1-890DF7EAC9D2}" srcId="{126F4F84-B2AF-48D3-BF2F-FFF0D43C997D}" destId="{B63F4989-8143-4A49-B0B5-DDD0942B2E88}" srcOrd="1" destOrd="0" parTransId="{BB9CC3CD-B59D-44D1-A30D-8737D5784DD0}" sibTransId="{33332C1F-BD0E-4612-ACFB-050D735EDDE2}"/>
    <dgm:cxn modelId="{A0636C4A-E997-4C0D-A7FF-FDE826A1A8F2}" srcId="{126F4F84-B2AF-48D3-BF2F-FFF0D43C997D}" destId="{74EA53CA-1D13-4EAE-857D-193D0E50EDF6}" srcOrd="0" destOrd="0" parTransId="{72F9A4E4-7ABD-496A-8A3B-4E299E5F3FF8}" sibTransId="{01C6DE0B-BC3F-40C4-9DD2-CD80B96608AE}"/>
    <dgm:cxn modelId="{3688217E-E2CC-45BE-B164-AEEDB069AD75}" srcId="{126F4F84-B2AF-48D3-BF2F-FFF0D43C997D}" destId="{DD39B883-4B67-4112-8795-1E8C1A98CCBD}" srcOrd="2" destOrd="0" parTransId="{26C225B6-65E2-4C22-8C0E-8A2DEC8E5EA7}" sibTransId="{045E151B-2281-4D7D-9681-6DC9CF22870B}"/>
    <dgm:cxn modelId="{168E7A8E-C6D8-044F-881D-DB67A015B699}" type="presOf" srcId="{045E151B-2281-4D7D-9681-6DC9CF22870B}" destId="{A951351A-CDB7-914F-AA21-EE4674911B74}" srcOrd="0" destOrd="0" presId="urn:microsoft.com/office/officeart/2016/7/layout/LinearArrowProcessNumbered"/>
    <dgm:cxn modelId="{DB8D66F5-1B1F-3444-A534-F838B01E0480}" type="presOf" srcId="{B63F4989-8143-4A49-B0B5-DDD0942B2E88}" destId="{25BFCD08-2059-A34E-9A9B-2171DB444DC7}" srcOrd="0" destOrd="0" presId="urn:microsoft.com/office/officeart/2016/7/layout/LinearArrowProcessNumbered"/>
    <dgm:cxn modelId="{FCB6DEF5-1458-B449-B433-D6CB40A2D9DE}" type="presOf" srcId="{33332C1F-BD0E-4612-ACFB-050D735EDDE2}" destId="{7AAD9FD5-F8B5-0A41-A278-7EA7D1D784A1}" srcOrd="0" destOrd="0" presId="urn:microsoft.com/office/officeart/2016/7/layout/LinearArrowProcessNumbered"/>
    <dgm:cxn modelId="{D0DADF54-204F-1D44-8B32-19B7BFEC362B}" type="presParOf" srcId="{7CAE7367-461C-0048-9EA9-B3088AF1993C}" destId="{63A01A5A-C057-2C43-ACD2-8D036A11D9A9}" srcOrd="0" destOrd="0" presId="urn:microsoft.com/office/officeart/2016/7/layout/LinearArrowProcessNumbered"/>
    <dgm:cxn modelId="{75F10039-69FF-B94A-B9B8-15E6C894949A}" type="presParOf" srcId="{63A01A5A-C057-2C43-ACD2-8D036A11D9A9}" destId="{4CAC3D44-FEF0-1E4A-9F7C-C9665DE7039B}" srcOrd="0" destOrd="0" presId="urn:microsoft.com/office/officeart/2016/7/layout/LinearArrowProcessNumbered"/>
    <dgm:cxn modelId="{A5B58545-AE5A-5B4B-8718-ADA41BA06F2C}" type="presParOf" srcId="{63A01A5A-C057-2C43-ACD2-8D036A11D9A9}" destId="{127A3D54-94C3-6F46-918A-1866E41B2190}" srcOrd="1" destOrd="0" presId="urn:microsoft.com/office/officeart/2016/7/layout/LinearArrowProcessNumbered"/>
    <dgm:cxn modelId="{BCA30D5F-2AD1-544C-8116-2D5704BDEEC2}" type="presParOf" srcId="{127A3D54-94C3-6F46-918A-1866E41B2190}" destId="{319471A5-1D94-394C-BE86-CA62E0B87FD3}" srcOrd="0" destOrd="0" presId="urn:microsoft.com/office/officeart/2016/7/layout/LinearArrowProcessNumbered"/>
    <dgm:cxn modelId="{F9D764C6-6F9D-9445-B095-D313AB78BDBC}" type="presParOf" srcId="{127A3D54-94C3-6F46-918A-1866E41B2190}" destId="{0D55FA77-D53D-904D-8AF1-8FC2BF3C0407}" srcOrd="1" destOrd="0" presId="urn:microsoft.com/office/officeart/2016/7/layout/LinearArrowProcessNumbered"/>
    <dgm:cxn modelId="{70542756-03F9-814A-80C9-19C3520A325C}" type="presParOf" srcId="{127A3D54-94C3-6F46-918A-1866E41B2190}" destId="{F82CDA26-406B-C244-8E45-9F3953852865}" srcOrd="2" destOrd="0" presId="urn:microsoft.com/office/officeart/2016/7/layout/LinearArrowProcessNumbered"/>
    <dgm:cxn modelId="{F8853138-6EF0-DC49-9112-42A25EF6ECAC}" type="presParOf" srcId="{127A3D54-94C3-6F46-918A-1866E41B2190}" destId="{AF2E5D1C-F86E-1F40-8476-E5BA1CEB749C}" srcOrd="3" destOrd="0" presId="urn:microsoft.com/office/officeart/2016/7/layout/LinearArrowProcessNumbered"/>
    <dgm:cxn modelId="{1E55E95B-5061-5842-8AB1-7B7CDE2F5AF2}" type="presParOf" srcId="{63A01A5A-C057-2C43-ACD2-8D036A11D9A9}" destId="{0204B8CC-DBA9-B948-9A78-FDF71200C0E3}" srcOrd="2" destOrd="0" presId="urn:microsoft.com/office/officeart/2016/7/layout/LinearArrowProcessNumbered"/>
    <dgm:cxn modelId="{698FD98B-5C50-694C-9EE8-4AEE94033D35}" type="presParOf" srcId="{7CAE7367-461C-0048-9EA9-B3088AF1993C}" destId="{1BE73E83-19EE-6A42-84FF-87BE18DDE527}" srcOrd="1" destOrd="0" presId="urn:microsoft.com/office/officeart/2016/7/layout/LinearArrowProcessNumbered"/>
    <dgm:cxn modelId="{B58CFCE9-88B8-B342-B657-9517B3488584}" type="presParOf" srcId="{7CAE7367-461C-0048-9EA9-B3088AF1993C}" destId="{FA4BE752-4AB1-1949-B607-65BB0285850C}" srcOrd="2" destOrd="0" presId="urn:microsoft.com/office/officeart/2016/7/layout/LinearArrowProcessNumbered"/>
    <dgm:cxn modelId="{750B802C-53FA-0A43-857A-B61FE7AD3C8B}" type="presParOf" srcId="{FA4BE752-4AB1-1949-B607-65BB0285850C}" destId="{03E311B3-8862-4A46-8A9A-C24C3CAF7B7F}" srcOrd="0" destOrd="0" presId="urn:microsoft.com/office/officeart/2016/7/layout/LinearArrowProcessNumbered"/>
    <dgm:cxn modelId="{E04C89C0-F1F7-7941-9867-04DF1CB20B5B}" type="presParOf" srcId="{FA4BE752-4AB1-1949-B607-65BB0285850C}" destId="{BC671F3F-5797-A14C-8AE7-C963258866E7}" srcOrd="1" destOrd="0" presId="urn:microsoft.com/office/officeart/2016/7/layout/LinearArrowProcessNumbered"/>
    <dgm:cxn modelId="{DB65265A-D27F-2944-B32F-D24A87ABA5A3}" type="presParOf" srcId="{BC671F3F-5797-A14C-8AE7-C963258866E7}" destId="{384DA123-BD29-A845-8C39-9FE3F432871F}" srcOrd="0" destOrd="0" presId="urn:microsoft.com/office/officeart/2016/7/layout/LinearArrowProcessNumbered"/>
    <dgm:cxn modelId="{1015C881-2775-8043-B063-946DC037464B}" type="presParOf" srcId="{BC671F3F-5797-A14C-8AE7-C963258866E7}" destId="{915267BF-F18D-F247-96C7-38333C82E5F5}" srcOrd="1" destOrd="0" presId="urn:microsoft.com/office/officeart/2016/7/layout/LinearArrowProcessNumbered"/>
    <dgm:cxn modelId="{36B59E3E-89E3-E74A-A3EC-1AEC7BBEE089}" type="presParOf" srcId="{BC671F3F-5797-A14C-8AE7-C963258866E7}" destId="{7AAD9FD5-F8B5-0A41-A278-7EA7D1D784A1}" srcOrd="2" destOrd="0" presId="urn:microsoft.com/office/officeart/2016/7/layout/LinearArrowProcessNumbered"/>
    <dgm:cxn modelId="{FC442436-816F-B14B-8224-15F8C58FE347}" type="presParOf" srcId="{BC671F3F-5797-A14C-8AE7-C963258866E7}" destId="{4973996B-B071-584C-808F-7D2998910F1B}" srcOrd="3" destOrd="0" presId="urn:microsoft.com/office/officeart/2016/7/layout/LinearArrowProcessNumbered"/>
    <dgm:cxn modelId="{8DBAD648-7013-2640-82F3-D19456D1ABB0}" type="presParOf" srcId="{FA4BE752-4AB1-1949-B607-65BB0285850C}" destId="{25BFCD08-2059-A34E-9A9B-2171DB444DC7}" srcOrd="2" destOrd="0" presId="urn:microsoft.com/office/officeart/2016/7/layout/LinearArrowProcessNumbered"/>
    <dgm:cxn modelId="{2B2E60CB-8F2D-874D-AF93-19A9A2F684CE}" type="presParOf" srcId="{7CAE7367-461C-0048-9EA9-B3088AF1993C}" destId="{E1ED1011-2700-5D42-B363-D0FCFB952D35}" srcOrd="3" destOrd="0" presId="urn:microsoft.com/office/officeart/2016/7/layout/LinearArrowProcessNumbered"/>
    <dgm:cxn modelId="{61A0DB96-9050-0944-B083-BEACB348F557}" type="presParOf" srcId="{7CAE7367-461C-0048-9EA9-B3088AF1993C}" destId="{2322AE0E-05EB-954D-B21E-A4514804F5B1}" srcOrd="4" destOrd="0" presId="urn:microsoft.com/office/officeart/2016/7/layout/LinearArrowProcessNumbered"/>
    <dgm:cxn modelId="{DD3A18ED-0662-8743-83A6-AF7941911DF8}" type="presParOf" srcId="{2322AE0E-05EB-954D-B21E-A4514804F5B1}" destId="{B153039E-F325-9340-AC18-F65344AA6897}" srcOrd="0" destOrd="0" presId="urn:microsoft.com/office/officeart/2016/7/layout/LinearArrowProcessNumbered"/>
    <dgm:cxn modelId="{C81531B8-AA9B-C74B-B84C-DA85FDFE9E4C}" type="presParOf" srcId="{2322AE0E-05EB-954D-B21E-A4514804F5B1}" destId="{4578DD87-5EBC-6C40-9314-E3528AC6F7B0}" srcOrd="1" destOrd="0" presId="urn:microsoft.com/office/officeart/2016/7/layout/LinearArrowProcessNumbered"/>
    <dgm:cxn modelId="{8685130C-11D0-AF44-960F-66348D4F4EAA}" type="presParOf" srcId="{4578DD87-5EBC-6C40-9314-E3528AC6F7B0}" destId="{AB2BDB0B-F02B-714B-9B87-746FD278266E}" srcOrd="0" destOrd="0" presId="urn:microsoft.com/office/officeart/2016/7/layout/LinearArrowProcessNumbered"/>
    <dgm:cxn modelId="{13E78C1D-862B-C54B-9AA0-6B67A98F9561}" type="presParOf" srcId="{4578DD87-5EBC-6C40-9314-E3528AC6F7B0}" destId="{4997D69E-AAEC-A444-8A4A-9B3A025FCA21}" srcOrd="1" destOrd="0" presId="urn:microsoft.com/office/officeart/2016/7/layout/LinearArrowProcessNumbered"/>
    <dgm:cxn modelId="{FF486056-8601-BF48-8AF4-51B8F0AE2CBD}" type="presParOf" srcId="{4578DD87-5EBC-6C40-9314-E3528AC6F7B0}" destId="{A951351A-CDB7-914F-AA21-EE4674911B74}" srcOrd="2" destOrd="0" presId="urn:microsoft.com/office/officeart/2016/7/layout/LinearArrowProcessNumbered"/>
    <dgm:cxn modelId="{065BFCEA-EF29-F34B-833A-CE65AFC34D1B}" type="presParOf" srcId="{4578DD87-5EBC-6C40-9314-E3528AC6F7B0}" destId="{FE56867B-B545-A647-B3CC-E7DD5067ABBF}" srcOrd="3" destOrd="0" presId="urn:microsoft.com/office/officeart/2016/7/layout/LinearArrowProcessNumbered"/>
    <dgm:cxn modelId="{35CB49FF-BCAF-5840-B47C-284B75EBD151}" type="presParOf" srcId="{2322AE0E-05EB-954D-B21E-A4514804F5B1}" destId="{4A5ED282-CA12-7743-9E4B-274EEA9CF08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51358-A0C5-CA45-B54C-0CAAA37A9350}">
      <dsp:nvSpPr>
        <dsp:cNvPr id="0" name=""/>
        <dsp:cNvSpPr/>
      </dsp:nvSpPr>
      <dsp:spPr>
        <a:xfrm rot="5400000">
          <a:off x="5300937" y="-2313766"/>
          <a:ext cx="648673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 </a:t>
          </a:r>
          <a:r>
            <a:rPr lang="en-US" sz="1100" b="1" kern="1200" dirty="0"/>
            <a:t>Staffing</a:t>
          </a:r>
          <a:r>
            <a:rPr lang="en-US" sz="1100" kern="1200" dirty="0"/>
            <a:t>: Forecasts help airlines ensure sufficient staffing in baggage handling during high-complaint months, such as holiday or peak travel seasons.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Equipment Readiness</a:t>
          </a:r>
          <a:r>
            <a:rPr lang="en-US" sz="1100" kern="1200" dirty="0"/>
            <a:t>: Predicting busy periods allows airlines to service and allocate necessary equipment, like conveyor belts and baggage carts, in advance.</a:t>
          </a:r>
        </a:p>
      </dsp:txBody>
      <dsp:txXfrm rot="-5400000">
        <a:off x="2978086" y="40751"/>
        <a:ext cx="5262710" cy="585341"/>
      </dsp:txXfrm>
    </dsp:sp>
    <dsp:sp modelId="{05F53551-4C36-CB4C-A9FF-6D0579E7C2D0}">
      <dsp:nvSpPr>
        <dsp:cNvPr id="0" name=""/>
        <dsp:cNvSpPr/>
      </dsp:nvSpPr>
      <dsp:spPr>
        <a:xfrm>
          <a:off x="0" y="1141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Improved Resource Allocation</a:t>
          </a:r>
          <a:r>
            <a:rPr lang="en-US" sz="1900" kern="1200" dirty="0"/>
            <a:t>:</a:t>
          </a:r>
        </a:p>
      </dsp:txBody>
      <dsp:txXfrm>
        <a:off x="32441" y="33582"/>
        <a:ext cx="2913204" cy="599677"/>
      </dsp:txXfrm>
    </dsp:sp>
    <dsp:sp modelId="{66AD74C1-71A0-1A4C-93CB-409FF06D999D}">
      <dsp:nvSpPr>
        <dsp:cNvPr id="0" name=""/>
        <dsp:cNvSpPr/>
      </dsp:nvSpPr>
      <dsp:spPr>
        <a:xfrm rot="5400000">
          <a:off x="5313014" y="-1615979"/>
          <a:ext cx="624521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Proactive Communication</a:t>
          </a:r>
          <a:r>
            <a:rPr lang="en-US" sz="1100" kern="1200" dirty="0"/>
            <a:t>: Knowing when complaints are likely to rise enables airlines to communicate potential delays or issues to passengers, reducing frustration.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Quick Issue Resolution</a:t>
          </a:r>
          <a:r>
            <a:rPr lang="en-US" sz="1100" kern="1200" dirty="0"/>
            <a:t>: Airlines can deploy additional customer service representatives during predicted high-complaint months to address issues swiftly.</a:t>
          </a:r>
        </a:p>
      </dsp:txBody>
      <dsp:txXfrm rot="-5400000">
        <a:off x="2978087" y="749435"/>
        <a:ext cx="5263889" cy="563547"/>
      </dsp:txXfrm>
    </dsp:sp>
    <dsp:sp modelId="{571AC3F6-C617-6041-895A-6D31221AA3DD}">
      <dsp:nvSpPr>
        <dsp:cNvPr id="0" name=""/>
        <dsp:cNvSpPr/>
      </dsp:nvSpPr>
      <dsp:spPr>
        <a:xfrm>
          <a:off x="0" y="698928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Enhancing Customer Experience</a:t>
          </a:r>
          <a:r>
            <a:rPr lang="en-US" sz="1900" kern="1200" dirty="0"/>
            <a:t>:</a:t>
          </a:r>
        </a:p>
      </dsp:txBody>
      <dsp:txXfrm>
        <a:off x="32441" y="731369"/>
        <a:ext cx="2913204" cy="599677"/>
      </dsp:txXfrm>
    </dsp:sp>
    <dsp:sp modelId="{5281DA6F-5CC1-9645-9CA1-CECBC4B8DB2C}">
      <dsp:nvSpPr>
        <dsp:cNvPr id="0" name=""/>
        <dsp:cNvSpPr/>
      </dsp:nvSpPr>
      <dsp:spPr>
        <a:xfrm rot="5400000">
          <a:off x="5337563" y="-918191"/>
          <a:ext cx="575423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Policy Adjustments</a:t>
          </a:r>
          <a:r>
            <a:rPr lang="en-US" sz="1100" kern="1200" dirty="0"/>
            <a:t>: Airlines can refine their baggage policies, such as weight limits or processes for lost baggage, based on forecasted complaint trends.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Operational Improvements</a:t>
          </a:r>
          <a:r>
            <a:rPr lang="en-US" sz="1100" kern="1200" dirty="0"/>
            <a:t>: Data-driven insights highlight areas for improvement in baggage systems to reduce recurring complaints over time.</a:t>
          </a:r>
        </a:p>
      </dsp:txBody>
      <dsp:txXfrm rot="-5400000">
        <a:off x="2978087" y="1469375"/>
        <a:ext cx="5266286" cy="519243"/>
      </dsp:txXfrm>
    </dsp:sp>
    <dsp:sp modelId="{BBB11200-7225-ED4B-B9D2-C3A901CA8A4A}">
      <dsp:nvSpPr>
        <dsp:cNvPr id="0" name=""/>
        <dsp:cNvSpPr/>
      </dsp:nvSpPr>
      <dsp:spPr>
        <a:xfrm>
          <a:off x="0" y="1396716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Strategic Planning</a:t>
          </a:r>
          <a:r>
            <a:rPr lang="en-US" sz="1900" kern="1200" dirty="0"/>
            <a:t>:</a:t>
          </a:r>
        </a:p>
      </dsp:txBody>
      <dsp:txXfrm>
        <a:off x="32441" y="1429157"/>
        <a:ext cx="2913204" cy="599677"/>
      </dsp:txXfrm>
    </dsp:sp>
    <dsp:sp modelId="{7FA8A468-F66B-1D44-940A-EF38BB2949FA}">
      <dsp:nvSpPr>
        <dsp:cNvPr id="0" name=""/>
        <dsp:cNvSpPr/>
      </dsp:nvSpPr>
      <dsp:spPr>
        <a:xfrm rot="5400000">
          <a:off x="5323453" y="-220404"/>
          <a:ext cx="603643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Building Trust</a:t>
          </a:r>
          <a:r>
            <a:rPr lang="en-US" sz="1100" kern="1200" dirty="0"/>
            <a:t>: Consistent handling of baggage issues, based on predictive insights, strengthens customer trust and loyalty.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Industry Positioning</a:t>
          </a:r>
          <a:r>
            <a:rPr lang="en-US" sz="1100" kern="1200" dirty="0"/>
            <a:t>: Airlines that actively address complaints can differentiate themselves in a competitive market.</a:t>
          </a:r>
        </a:p>
      </dsp:txBody>
      <dsp:txXfrm rot="-5400000">
        <a:off x="2978087" y="2154429"/>
        <a:ext cx="5264909" cy="544709"/>
      </dsp:txXfrm>
    </dsp:sp>
    <dsp:sp modelId="{9AC611D1-1DDD-304D-A665-89A102AA42DF}">
      <dsp:nvSpPr>
        <dsp:cNvPr id="0" name=""/>
        <dsp:cNvSpPr/>
      </dsp:nvSpPr>
      <dsp:spPr>
        <a:xfrm>
          <a:off x="0" y="2094503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Competitive Advantage</a:t>
          </a:r>
          <a:r>
            <a:rPr lang="en-US" sz="1900" kern="1200" dirty="0"/>
            <a:t>:</a:t>
          </a:r>
        </a:p>
      </dsp:txBody>
      <dsp:txXfrm>
        <a:off x="32441" y="2126944"/>
        <a:ext cx="2913204" cy="599677"/>
      </dsp:txXfrm>
    </dsp:sp>
    <dsp:sp modelId="{968D1D7E-07BF-354E-A3E0-832CAC7253F9}">
      <dsp:nvSpPr>
        <dsp:cNvPr id="0" name=""/>
        <dsp:cNvSpPr/>
      </dsp:nvSpPr>
      <dsp:spPr>
        <a:xfrm rot="5400000">
          <a:off x="5359451" y="477383"/>
          <a:ext cx="531647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Reducing complaints can lower operational costs associated with complaint processing, compensation, and claims for lost or damaged baggage.</a:t>
          </a:r>
        </a:p>
      </dsp:txBody>
      <dsp:txXfrm rot="-5400000">
        <a:off x="2978087" y="2884701"/>
        <a:ext cx="5268423" cy="479741"/>
      </dsp:txXfrm>
    </dsp:sp>
    <dsp:sp modelId="{C796B179-0BD2-0B4B-9987-F73078EF6852}">
      <dsp:nvSpPr>
        <dsp:cNvPr id="0" name=""/>
        <dsp:cNvSpPr/>
      </dsp:nvSpPr>
      <dsp:spPr>
        <a:xfrm>
          <a:off x="0" y="2792291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Cost Management</a:t>
          </a:r>
          <a:r>
            <a:rPr lang="en-US" sz="1900" kern="1200" dirty="0"/>
            <a:t>:</a:t>
          </a:r>
        </a:p>
      </dsp:txBody>
      <dsp:txXfrm>
        <a:off x="32441" y="2824732"/>
        <a:ext cx="2913204" cy="599677"/>
      </dsp:txXfrm>
    </dsp:sp>
    <dsp:sp modelId="{1E86C991-4FB6-FD4C-9DAF-3C752A25BB54}">
      <dsp:nvSpPr>
        <dsp:cNvPr id="0" name=""/>
        <dsp:cNvSpPr/>
      </dsp:nvSpPr>
      <dsp:spPr>
        <a:xfrm rot="5400000">
          <a:off x="5359451" y="1175170"/>
          <a:ext cx="531647" cy="5294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Airlines can meet or exceed industry standards and regulations for baggage handling, minimizing penalties or reputation risks associated with poor service.</a:t>
          </a:r>
        </a:p>
      </dsp:txBody>
      <dsp:txXfrm rot="-5400000">
        <a:off x="2978087" y="3582488"/>
        <a:ext cx="5268423" cy="479741"/>
      </dsp:txXfrm>
    </dsp:sp>
    <dsp:sp modelId="{CF017D29-C3B6-DA49-9D78-103CAB29F1BF}">
      <dsp:nvSpPr>
        <dsp:cNvPr id="0" name=""/>
        <dsp:cNvSpPr/>
      </dsp:nvSpPr>
      <dsp:spPr>
        <a:xfrm>
          <a:off x="0" y="3490079"/>
          <a:ext cx="2978086" cy="664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Regulatory Compliance</a:t>
          </a:r>
          <a:r>
            <a:rPr lang="en-US" sz="1900" kern="1200" dirty="0"/>
            <a:t>:</a:t>
          </a:r>
        </a:p>
      </dsp:txBody>
      <dsp:txXfrm>
        <a:off x="32441" y="3522520"/>
        <a:ext cx="2913204" cy="5996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6BCC3-9D23-A547-9D8F-41E7DADC842B}">
      <dsp:nvSpPr>
        <dsp:cNvPr id="0" name=""/>
        <dsp:cNvSpPr/>
      </dsp:nvSpPr>
      <dsp:spPr>
        <a:xfrm>
          <a:off x="0" y="44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E39C27-74A2-5E45-A49B-60313C445943}">
      <dsp:nvSpPr>
        <dsp:cNvPr id="0" name=""/>
        <dsp:cNvSpPr/>
      </dsp:nvSpPr>
      <dsp:spPr>
        <a:xfrm>
          <a:off x="0" y="449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United Airlines</a:t>
          </a:r>
          <a:endParaRPr lang="en-US" sz="1500" kern="1200"/>
        </a:p>
      </dsp:txBody>
      <dsp:txXfrm>
        <a:off x="0" y="449"/>
        <a:ext cx="8272211" cy="367740"/>
      </dsp:txXfrm>
    </dsp:sp>
    <dsp:sp modelId="{1C751319-7409-3D41-B312-F8E6FE6272FF}">
      <dsp:nvSpPr>
        <dsp:cNvPr id="0" name=""/>
        <dsp:cNvSpPr/>
      </dsp:nvSpPr>
      <dsp:spPr>
        <a:xfrm>
          <a:off x="0" y="36818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F9D62C-5FFD-3942-9E8E-74D7601A4162}">
      <dsp:nvSpPr>
        <dsp:cNvPr id="0" name=""/>
        <dsp:cNvSpPr/>
      </dsp:nvSpPr>
      <dsp:spPr>
        <a:xfrm>
          <a:off x="0" y="368189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Alpha = 0.3861, The model gives some weight to recent complaints but also considers historical data.</a:t>
          </a:r>
          <a:endParaRPr lang="en-US" sz="1500" kern="1200"/>
        </a:p>
      </dsp:txBody>
      <dsp:txXfrm>
        <a:off x="0" y="368189"/>
        <a:ext cx="8272211" cy="367740"/>
      </dsp:txXfrm>
    </dsp:sp>
    <dsp:sp modelId="{6F59624B-BB83-7949-835D-46B472D49218}">
      <dsp:nvSpPr>
        <dsp:cNvPr id="0" name=""/>
        <dsp:cNvSpPr/>
      </dsp:nvSpPr>
      <dsp:spPr>
        <a:xfrm>
          <a:off x="0" y="735930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2D9179-D009-D344-8B74-C40F8CBAF9E6}">
      <dsp:nvSpPr>
        <dsp:cNvPr id="0" name=""/>
        <dsp:cNvSpPr/>
      </dsp:nvSpPr>
      <dsp:spPr>
        <a:xfrm>
          <a:off x="0" y="735930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Beta = 0.0001, very low, slow change in trend</a:t>
          </a:r>
          <a:endParaRPr lang="en-US" sz="1500" kern="1200"/>
        </a:p>
      </dsp:txBody>
      <dsp:txXfrm>
        <a:off x="0" y="735930"/>
        <a:ext cx="8272211" cy="367740"/>
      </dsp:txXfrm>
    </dsp:sp>
    <dsp:sp modelId="{5C5222C3-4FA1-CA45-8C4B-4EF8E2416247}">
      <dsp:nvSpPr>
        <dsp:cNvPr id="0" name=""/>
        <dsp:cNvSpPr/>
      </dsp:nvSpPr>
      <dsp:spPr>
        <a:xfrm>
          <a:off x="0" y="1103670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D1C19F-056F-0D45-B780-B8BB1318AF2E}">
      <dsp:nvSpPr>
        <dsp:cNvPr id="0" name=""/>
        <dsp:cNvSpPr/>
      </dsp:nvSpPr>
      <dsp:spPr>
        <a:xfrm>
          <a:off x="0" y="1103670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Gamma = 0.0002 very low, seasonal patterns are stable.</a:t>
          </a:r>
          <a:endParaRPr lang="en-US" sz="1500" kern="1200"/>
        </a:p>
      </dsp:txBody>
      <dsp:txXfrm>
        <a:off x="0" y="1103670"/>
        <a:ext cx="8272211" cy="367740"/>
      </dsp:txXfrm>
    </dsp:sp>
    <dsp:sp modelId="{8F4BF7E7-CB5F-4E45-940C-083240192308}">
      <dsp:nvSpPr>
        <dsp:cNvPr id="0" name=""/>
        <dsp:cNvSpPr/>
      </dsp:nvSpPr>
      <dsp:spPr>
        <a:xfrm>
          <a:off x="0" y="147141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7F1050-C1E5-7547-BDA3-BF8116B9BCF0}">
      <dsp:nvSpPr>
        <dsp:cNvPr id="0" name=""/>
        <dsp:cNvSpPr/>
      </dsp:nvSpPr>
      <dsp:spPr>
        <a:xfrm>
          <a:off x="0" y="1471411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American Eagle</a:t>
          </a:r>
          <a:endParaRPr lang="en-US" sz="1500" kern="1200"/>
        </a:p>
      </dsp:txBody>
      <dsp:txXfrm>
        <a:off x="0" y="1471411"/>
        <a:ext cx="8272211" cy="367740"/>
      </dsp:txXfrm>
    </dsp:sp>
    <dsp:sp modelId="{AF016A36-ADD2-314F-9EE4-F3EAC7AE7E3A}">
      <dsp:nvSpPr>
        <dsp:cNvPr id="0" name=""/>
        <dsp:cNvSpPr/>
      </dsp:nvSpPr>
      <dsp:spPr>
        <a:xfrm>
          <a:off x="0" y="183915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544240-F34A-9245-971C-3AB5C062898C}">
      <dsp:nvSpPr>
        <dsp:cNvPr id="0" name=""/>
        <dsp:cNvSpPr/>
      </dsp:nvSpPr>
      <dsp:spPr>
        <a:xfrm>
          <a:off x="0" y="1839151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Aplha = 0.5059, the model reacts more quickly to changes in the level.</a:t>
          </a:r>
          <a:endParaRPr lang="en-US" sz="1500" kern="1200"/>
        </a:p>
      </dsp:txBody>
      <dsp:txXfrm>
        <a:off x="0" y="1839151"/>
        <a:ext cx="8272211" cy="367740"/>
      </dsp:txXfrm>
    </dsp:sp>
    <dsp:sp modelId="{93D39160-A35B-4940-A180-44CAF10C3CF0}">
      <dsp:nvSpPr>
        <dsp:cNvPr id="0" name=""/>
        <dsp:cNvSpPr/>
      </dsp:nvSpPr>
      <dsp:spPr>
        <a:xfrm>
          <a:off x="0" y="220689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C341A0-019C-5741-A108-7D1DD9F7F852}">
      <dsp:nvSpPr>
        <dsp:cNvPr id="0" name=""/>
        <dsp:cNvSpPr/>
      </dsp:nvSpPr>
      <dsp:spPr>
        <a:xfrm>
          <a:off x="0" y="2206891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Beta = 0.0001, very low, slow change in trend</a:t>
          </a:r>
          <a:endParaRPr lang="en-US" sz="1500" kern="1200"/>
        </a:p>
      </dsp:txBody>
      <dsp:txXfrm>
        <a:off x="0" y="2206891"/>
        <a:ext cx="8272211" cy="367740"/>
      </dsp:txXfrm>
    </dsp:sp>
    <dsp:sp modelId="{70E0D9B1-4034-0945-A787-A676CA515109}">
      <dsp:nvSpPr>
        <dsp:cNvPr id="0" name=""/>
        <dsp:cNvSpPr/>
      </dsp:nvSpPr>
      <dsp:spPr>
        <a:xfrm>
          <a:off x="0" y="2574632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A3DB42-2135-724F-8F3B-5CA56B98B483}">
      <dsp:nvSpPr>
        <dsp:cNvPr id="0" name=""/>
        <dsp:cNvSpPr/>
      </dsp:nvSpPr>
      <dsp:spPr>
        <a:xfrm>
          <a:off x="0" y="2574632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Gamma = 0.0001, Very low. Seasonal patterns remain stable over time.</a:t>
          </a:r>
          <a:endParaRPr lang="en-US" sz="1500" kern="1200"/>
        </a:p>
      </dsp:txBody>
      <dsp:txXfrm>
        <a:off x="0" y="2574632"/>
        <a:ext cx="8272211" cy="367740"/>
      </dsp:txXfrm>
    </dsp:sp>
    <dsp:sp modelId="{387ABCDA-9ED1-7A44-9C78-8E4C7A38981C}">
      <dsp:nvSpPr>
        <dsp:cNvPr id="0" name=""/>
        <dsp:cNvSpPr/>
      </dsp:nvSpPr>
      <dsp:spPr>
        <a:xfrm>
          <a:off x="0" y="2942372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7623E1-4000-9F47-9FBE-051DC59B5D76}">
      <dsp:nvSpPr>
        <dsp:cNvPr id="0" name=""/>
        <dsp:cNvSpPr/>
      </dsp:nvSpPr>
      <dsp:spPr>
        <a:xfrm>
          <a:off x="0" y="2942372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Hawaiian Airlines</a:t>
          </a:r>
          <a:endParaRPr lang="en-US" sz="1500" kern="1200"/>
        </a:p>
      </dsp:txBody>
      <dsp:txXfrm>
        <a:off x="0" y="2942372"/>
        <a:ext cx="8272211" cy="367740"/>
      </dsp:txXfrm>
    </dsp:sp>
    <dsp:sp modelId="{52E20AE6-316E-6940-96FB-28F1493C2566}">
      <dsp:nvSpPr>
        <dsp:cNvPr id="0" name=""/>
        <dsp:cNvSpPr/>
      </dsp:nvSpPr>
      <dsp:spPr>
        <a:xfrm>
          <a:off x="0" y="331011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A14B7B-63FE-0D40-A8AF-849F96D54F70}">
      <dsp:nvSpPr>
        <dsp:cNvPr id="0" name=""/>
        <dsp:cNvSpPr/>
      </dsp:nvSpPr>
      <dsp:spPr>
        <a:xfrm>
          <a:off x="0" y="3310113"/>
          <a:ext cx="8272211" cy="3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Alpha = 0.9999, Strong reliance on the most recent data, there is no trend or seasonality.</a:t>
          </a:r>
          <a:endParaRPr lang="en-US" sz="1500" kern="1200"/>
        </a:p>
      </dsp:txBody>
      <dsp:txXfrm>
        <a:off x="0" y="3310113"/>
        <a:ext cx="8272211" cy="367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F977A-8E7D-964B-85BC-7B862C13C146}">
      <dsp:nvSpPr>
        <dsp:cNvPr id="0" name=""/>
        <dsp:cNvSpPr/>
      </dsp:nvSpPr>
      <dsp:spPr>
        <a:xfrm>
          <a:off x="0" y="0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07AAEC-AA55-7D45-90CF-60373AF61554}">
      <dsp:nvSpPr>
        <dsp:cNvPr id="0" name=""/>
        <dsp:cNvSpPr/>
      </dsp:nvSpPr>
      <dsp:spPr>
        <a:xfrm>
          <a:off x="0" y="0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United Airlines</a:t>
          </a:r>
          <a:endParaRPr lang="en-US" sz="1100" b="0" i="0" kern="1200"/>
        </a:p>
      </dsp:txBody>
      <dsp:txXfrm>
        <a:off x="0" y="0"/>
        <a:ext cx="8272211" cy="229893"/>
      </dsp:txXfrm>
    </dsp:sp>
    <dsp:sp modelId="{41C7EE03-FB33-5443-8AC7-113C7AFE857A}">
      <dsp:nvSpPr>
        <dsp:cNvPr id="0" name=""/>
        <dsp:cNvSpPr/>
      </dsp:nvSpPr>
      <dsp:spPr>
        <a:xfrm>
          <a:off x="0" y="22989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41196B-D86F-2346-A892-B7BF8DCED1A0}">
      <dsp:nvSpPr>
        <dsp:cNvPr id="0" name=""/>
        <dsp:cNvSpPr/>
      </dsp:nvSpPr>
      <dsp:spPr>
        <a:xfrm>
          <a:off x="0" y="229893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Alpha = 0.621, The model reacts moderately to changes in the level, giving a fair balance to recent and historical data.</a:t>
          </a:r>
        </a:p>
      </dsp:txBody>
      <dsp:txXfrm>
        <a:off x="0" y="229893"/>
        <a:ext cx="8272211" cy="229893"/>
      </dsp:txXfrm>
    </dsp:sp>
    <dsp:sp modelId="{47C06B4D-C402-EE4A-A98F-47CEE7FAE8C8}">
      <dsp:nvSpPr>
        <dsp:cNvPr id="0" name=""/>
        <dsp:cNvSpPr/>
      </dsp:nvSpPr>
      <dsp:spPr>
        <a:xfrm>
          <a:off x="0" y="459787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375D14-4C1F-ED44-A544-977052BD9ADD}">
      <dsp:nvSpPr>
        <dsp:cNvPr id="0" name=""/>
        <dsp:cNvSpPr/>
      </dsp:nvSpPr>
      <dsp:spPr>
        <a:xfrm>
          <a:off x="0" y="459787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Beta = 0.0001, The trend changes very slowly.</a:t>
          </a:r>
        </a:p>
      </dsp:txBody>
      <dsp:txXfrm>
        <a:off x="0" y="459787"/>
        <a:ext cx="8272211" cy="229893"/>
      </dsp:txXfrm>
    </dsp:sp>
    <dsp:sp modelId="{45D24F22-BC5B-1D4D-A952-EBFE08C2BA28}">
      <dsp:nvSpPr>
        <dsp:cNvPr id="0" name=""/>
        <dsp:cNvSpPr/>
      </dsp:nvSpPr>
      <dsp:spPr>
        <a:xfrm>
          <a:off x="0" y="68968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2EA775-FE0C-714C-94EB-AEC8DBF56A52}">
      <dsp:nvSpPr>
        <dsp:cNvPr id="0" name=""/>
        <dsp:cNvSpPr/>
      </dsp:nvSpPr>
      <dsp:spPr>
        <a:xfrm>
          <a:off x="0" y="689681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Gamma = 0.0001, Seasonal changes are minimal and evolve very slowly.</a:t>
          </a:r>
        </a:p>
      </dsp:txBody>
      <dsp:txXfrm>
        <a:off x="0" y="689681"/>
        <a:ext cx="8272211" cy="229893"/>
      </dsp:txXfrm>
    </dsp:sp>
    <dsp:sp modelId="{F9422EC8-F48B-D142-8716-176886F797F6}">
      <dsp:nvSpPr>
        <dsp:cNvPr id="0" name=""/>
        <dsp:cNvSpPr/>
      </dsp:nvSpPr>
      <dsp:spPr>
        <a:xfrm>
          <a:off x="0" y="919575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4E8CF9-A494-A341-A8CC-2F2F0E00A465}">
      <dsp:nvSpPr>
        <dsp:cNvPr id="0" name=""/>
        <dsp:cNvSpPr/>
      </dsp:nvSpPr>
      <dsp:spPr>
        <a:xfrm>
          <a:off x="0" y="919575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Focus on high-complaint months to further improve customer satisfaction.</a:t>
          </a:r>
        </a:p>
      </dsp:txBody>
      <dsp:txXfrm>
        <a:off x="0" y="919575"/>
        <a:ext cx="8272211" cy="229893"/>
      </dsp:txXfrm>
    </dsp:sp>
    <dsp:sp modelId="{F64D2055-1293-AD43-8604-A71032042701}">
      <dsp:nvSpPr>
        <dsp:cNvPr id="0" name=""/>
        <dsp:cNvSpPr/>
      </dsp:nvSpPr>
      <dsp:spPr>
        <a:xfrm>
          <a:off x="0" y="114946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354A4-F8F1-C94E-A9C1-4A51B8BCA396}">
      <dsp:nvSpPr>
        <dsp:cNvPr id="0" name=""/>
        <dsp:cNvSpPr/>
      </dsp:nvSpPr>
      <dsp:spPr>
        <a:xfrm>
          <a:off x="0" y="1149469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American Eagle</a:t>
          </a:r>
          <a:endParaRPr lang="en-US" sz="1100" b="0" i="0" kern="1200"/>
        </a:p>
      </dsp:txBody>
      <dsp:txXfrm>
        <a:off x="0" y="1149469"/>
        <a:ext cx="8272211" cy="229893"/>
      </dsp:txXfrm>
    </dsp:sp>
    <dsp:sp modelId="{0E52BC19-0F79-6D46-9E26-3F8E216A6F83}">
      <dsp:nvSpPr>
        <dsp:cNvPr id="0" name=""/>
        <dsp:cNvSpPr/>
      </dsp:nvSpPr>
      <dsp:spPr>
        <a:xfrm>
          <a:off x="0" y="137936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782577-3CE5-934C-A582-70DF5792B6DF}">
      <dsp:nvSpPr>
        <dsp:cNvPr id="0" name=""/>
        <dsp:cNvSpPr/>
      </dsp:nvSpPr>
      <dsp:spPr>
        <a:xfrm>
          <a:off x="0" y="1379363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Alpha = 0.5743, the model reacts moderately to level changes.</a:t>
          </a:r>
        </a:p>
      </dsp:txBody>
      <dsp:txXfrm>
        <a:off x="0" y="1379363"/>
        <a:ext cx="8272211" cy="229893"/>
      </dsp:txXfrm>
    </dsp:sp>
    <dsp:sp modelId="{7BD15216-970E-6341-B84E-1B0E3BB659D6}">
      <dsp:nvSpPr>
        <dsp:cNvPr id="0" name=""/>
        <dsp:cNvSpPr/>
      </dsp:nvSpPr>
      <dsp:spPr>
        <a:xfrm>
          <a:off x="0" y="1609257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FA8B47-FDC4-DB4F-B6AE-44B51E4396D9}">
      <dsp:nvSpPr>
        <dsp:cNvPr id="0" name=""/>
        <dsp:cNvSpPr/>
      </dsp:nvSpPr>
      <dsp:spPr>
        <a:xfrm>
          <a:off x="0" y="1609257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Beta = 0.0003, The trend changes slightly faster than United</a:t>
          </a:r>
        </a:p>
      </dsp:txBody>
      <dsp:txXfrm>
        <a:off x="0" y="1609257"/>
        <a:ext cx="8272211" cy="229893"/>
      </dsp:txXfrm>
    </dsp:sp>
    <dsp:sp modelId="{82919908-6ACA-0D4F-B2A0-B33B96531087}">
      <dsp:nvSpPr>
        <dsp:cNvPr id="0" name=""/>
        <dsp:cNvSpPr/>
      </dsp:nvSpPr>
      <dsp:spPr>
        <a:xfrm>
          <a:off x="0" y="183915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F3A07C-8121-9345-AD84-002482C34FAA}">
      <dsp:nvSpPr>
        <dsp:cNvPr id="0" name=""/>
        <dsp:cNvSpPr/>
      </dsp:nvSpPr>
      <dsp:spPr>
        <a:xfrm>
          <a:off x="0" y="1839151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Gamma = 0.0321, Seasonal adjustments are slightly more compared to United Airlines.</a:t>
          </a:r>
        </a:p>
      </dsp:txBody>
      <dsp:txXfrm>
        <a:off x="0" y="1839151"/>
        <a:ext cx="8272211" cy="229893"/>
      </dsp:txXfrm>
    </dsp:sp>
    <dsp:sp modelId="{601E216B-7027-D14C-9B52-0C3B83FCC3E3}">
      <dsp:nvSpPr>
        <dsp:cNvPr id="0" name=""/>
        <dsp:cNvSpPr/>
      </dsp:nvSpPr>
      <dsp:spPr>
        <a:xfrm>
          <a:off x="0" y="2069045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005BF2-BF65-9E46-9E50-67A9FDD1A192}">
      <dsp:nvSpPr>
        <dsp:cNvPr id="0" name=""/>
        <dsp:cNvSpPr/>
      </dsp:nvSpPr>
      <dsp:spPr>
        <a:xfrm>
          <a:off x="0" y="2069045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Monitor months with seasonal peaks and optimize operations during these periods.</a:t>
          </a:r>
        </a:p>
      </dsp:txBody>
      <dsp:txXfrm>
        <a:off x="0" y="2069045"/>
        <a:ext cx="8272211" cy="229893"/>
      </dsp:txXfrm>
    </dsp:sp>
    <dsp:sp modelId="{4887DAF3-7F4D-C24B-90DD-440B75F78C93}">
      <dsp:nvSpPr>
        <dsp:cNvPr id="0" name=""/>
        <dsp:cNvSpPr/>
      </dsp:nvSpPr>
      <dsp:spPr>
        <a:xfrm>
          <a:off x="0" y="229893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8AAC97-17DA-9049-8903-626D0AE64DFA}">
      <dsp:nvSpPr>
        <dsp:cNvPr id="0" name=""/>
        <dsp:cNvSpPr/>
      </dsp:nvSpPr>
      <dsp:spPr>
        <a:xfrm>
          <a:off x="0" y="2298939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Hawaiian Airlines</a:t>
          </a:r>
          <a:endParaRPr lang="en-US" sz="1100" b="0" i="0" kern="1200"/>
        </a:p>
      </dsp:txBody>
      <dsp:txXfrm>
        <a:off x="0" y="2298939"/>
        <a:ext cx="8272211" cy="229893"/>
      </dsp:txXfrm>
    </dsp:sp>
    <dsp:sp modelId="{F0185977-A6AF-CC4B-8E97-40090D2AD38E}">
      <dsp:nvSpPr>
        <dsp:cNvPr id="0" name=""/>
        <dsp:cNvSpPr/>
      </dsp:nvSpPr>
      <dsp:spPr>
        <a:xfrm>
          <a:off x="0" y="2528833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0E3D96-1641-A747-8F0F-F8534E2B1C43}">
      <dsp:nvSpPr>
        <dsp:cNvPr id="0" name=""/>
        <dsp:cNvSpPr/>
      </dsp:nvSpPr>
      <dsp:spPr>
        <a:xfrm>
          <a:off x="0" y="2528833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Alpha = 0.9226, the model heavily relies on recent data,</a:t>
          </a:r>
        </a:p>
      </dsp:txBody>
      <dsp:txXfrm>
        <a:off x="0" y="2528833"/>
        <a:ext cx="8272211" cy="229893"/>
      </dsp:txXfrm>
    </dsp:sp>
    <dsp:sp modelId="{FCB44477-8CEF-904B-BE4E-29B92BDB20E0}">
      <dsp:nvSpPr>
        <dsp:cNvPr id="0" name=""/>
        <dsp:cNvSpPr/>
      </dsp:nvSpPr>
      <dsp:spPr>
        <a:xfrm>
          <a:off x="0" y="2758727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103705-E6EF-2945-BB5A-F1F5379D376F}">
      <dsp:nvSpPr>
        <dsp:cNvPr id="0" name=""/>
        <dsp:cNvSpPr/>
      </dsp:nvSpPr>
      <dsp:spPr>
        <a:xfrm>
          <a:off x="0" y="2758727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Beta = 0.0001, Negligible trend, as complaints remain stable.</a:t>
          </a:r>
        </a:p>
      </dsp:txBody>
      <dsp:txXfrm>
        <a:off x="0" y="2758727"/>
        <a:ext cx="8272211" cy="229893"/>
      </dsp:txXfrm>
    </dsp:sp>
    <dsp:sp modelId="{35766510-440C-0340-B672-9AF86042A83C}">
      <dsp:nvSpPr>
        <dsp:cNvPr id="0" name=""/>
        <dsp:cNvSpPr/>
      </dsp:nvSpPr>
      <dsp:spPr>
        <a:xfrm>
          <a:off x="0" y="2988621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954B05-A581-AB49-BAAF-27D408A242E5}">
      <dsp:nvSpPr>
        <dsp:cNvPr id="0" name=""/>
        <dsp:cNvSpPr/>
      </dsp:nvSpPr>
      <dsp:spPr>
        <a:xfrm>
          <a:off x="0" y="2988621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Gamma = 0.0001, Seasonal adjustments are minimal</a:t>
          </a:r>
        </a:p>
      </dsp:txBody>
      <dsp:txXfrm>
        <a:off x="0" y="2988621"/>
        <a:ext cx="8272211" cy="229893"/>
      </dsp:txXfrm>
    </dsp:sp>
    <dsp:sp modelId="{98EC26BF-8767-3E43-9315-7F2F8A0DDD69}">
      <dsp:nvSpPr>
        <dsp:cNvPr id="0" name=""/>
        <dsp:cNvSpPr/>
      </dsp:nvSpPr>
      <dsp:spPr>
        <a:xfrm>
          <a:off x="0" y="3218515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CFEC68-90B9-E646-8C6E-B0CB31A5CB29}">
      <dsp:nvSpPr>
        <dsp:cNvPr id="0" name=""/>
        <dsp:cNvSpPr/>
      </dsp:nvSpPr>
      <dsp:spPr>
        <a:xfrm>
          <a:off x="0" y="3218515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Maintain consistency in operations to keep complaints stable.</a:t>
          </a:r>
        </a:p>
      </dsp:txBody>
      <dsp:txXfrm>
        <a:off x="0" y="3218515"/>
        <a:ext cx="8272211" cy="229893"/>
      </dsp:txXfrm>
    </dsp:sp>
    <dsp:sp modelId="{CF7EBA93-3546-E34D-8D4A-3B720232ED3B}">
      <dsp:nvSpPr>
        <dsp:cNvPr id="0" name=""/>
        <dsp:cNvSpPr/>
      </dsp:nvSpPr>
      <dsp:spPr>
        <a:xfrm>
          <a:off x="0" y="3448409"/>
          <a:ext cx="827221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7C8C2D-D23E-764E-97A1-70648C254F25}">
      <dsp:nvSpPr>
        <dsp:cNvPr id="0" name=""/>
        <dsp:cNvSpPr/>
      </dsp:nvSpPr>
      <dsp:spPr>
        <a:xfrm>
          <a:off x="0" y="3448409"/>
          <a:ext cx="8272211" cy="22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kern="1200"/>
            <a:t>Address occasional spikes in complaints.</a:t>
          </a:r>
        </a:p>
      </dsp:txBody>
      <dsp:txXfrm>
        <a:off x="0" y="3448409"/>
        <a:ext cx="8272211" cy="2298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30DEE-762B-DD47-9723-474233908F12}">
      <dsp:nvSpPr>
        <dsp:cNvPr id="0" name=""/>
        <dsp:cNvSpPr/>
      </dsp:nvSpPr>
      <dsp:spPr>
        <a:xfrm>
          <a:off x="2496" y="47797"/>
          <a:ext cx="243437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United Airlines:</a:t>
          </a:r>
          <a:endParaRPr lang="en-US" sz="1600" kern="1200"/>
        </a:p>
      </dsp:txBody>
      <dsp:txXfrm>
        <a:off x="2496" y="47797"/>
        <a:ext cx="2434377" cy="460800"/>
      </dsp:txXfrm>
    </dsp:sp>
    <dsp:sp modelId="{4771B743-2D7E-3141-9490-68B79A65C2D2}">
      <dsp:nvSpPr>
        <dsp:cNvPr id="0" name=""/>
        <dsp:cNvSpPr/>
      </dsp:nvSpPr>
      <dsp:spPr>
        <a:xfrm>
          <a:off x="2496" y="508597"/>
          <a:ext cx="2434377" cy="307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Key Focus:</a:t>
          </a:r>
          <a:br>
            <a:rPr lang="en-US" sz="1600" kern="1200" dirty="0"/>
          </a:br>
          <a:r>
            <a:rPr lang="en-US" sz="1600" kern="1200" dirty="0"/>
            <a:t>Enhance baggage handling during peak months like December and July to mitigate seasonal spikes.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Action Plan:</a:t>
          </a:r>
          <a:br>
            <a:rPr lang="en-US" sz="1600" kern="1200" dirty="0"/>
          </a:br>
          <a:r>
            <a:rPr lang="en-US" sz="1600" kern="1200" dirty="0"/>
            <a:t>Introduce scalable measures such as increased staff and automated baggage systems during high-demand periods.</a:t>
          </a:r>
        </a:p>
      </dsp:txBody>
      <dsp:txXfrm>
        <a:off x="2496" y="508597"/>
        <a:ext cx="2434377" cy="3074400"/>
      </dsp:txXfrm>
    </dsp:sp>
    <dsp:sp modelId="{2A7D2838-9C62-3A4B-AB25-38CBC176B6DB}">
      <dsp:nvSpPr>
        <dsp:cNvPr id="0" name=""/>
        <dsp:cNvSpPr/>
      </dsp:nvSpPr>
      <dsp:spPr>
        <a:xfrm>
          <a:off x="2777687" y="47797"/>
          <a:ext cx="243437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American Eagle:</a:t>
          </a:r>
          <a:endParaRPr lang="en-US" sz="1600" kern="1200"/>
        </a:p>
      </dsp:txBody>
      <dsp:txXfrm>
        <a:off x="2777687" y="47797"/>
        <a:ext cx="2434377" cy="460800"/>
      </dsp:txXfrm>
    </dsp:sp>
    <dsp:sp modelId="{4E025B2E-DFD7-9A4F-ABDB-9EC01A538E5E}">
      <dsp:nvSpPr>
        <dsp:cNvPr id="0" name=""/>
        <dsp:cNvSpPr/>
      </dsp:nvSpPr>
      <dsp:spPr>
        <a:xfrm>
          <a:off x="2777687" y="508597"/>
          <a:ext cx="2434377" cy="307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Key Focus:</a:t>
          </a:r>
          <a:br>
            <a:rPr lang="en-US" sz="1600" kern="1200" dirty="0"/>
          </a:br>
          <a:r>
            <a:rPr lang="en-US" sz="1600" kern="1200" dirty="0"/>
            <a:t>Sustain ongoing improvements and address occasional spikes during summer months.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Action Plan:</a:t>
          </a:r>
          <a:br>
            <a:rPr lang="en-US" sz="1600" kern="1200" dirty="0"/>
          </a:br>
          <a:r>
            <a:rPr lang="en-US" sz="1600" kern="1200" dirty="0"/>
            <a:t>Optimize resource allocation and monitor seasonal complaint trends for proactive measures.</a:t>
          </a:r>
        </a:p>
      </dsp:txBody>
      <dsp:txXfrm>
        <a:off x="2777687" y="508597"/>
        <a:ext cx="2434377" cy="3074400"/>
      </dsp:txXfrm>
    </dsp:sp>
    <dsp:sp modelId="{F7920185-2060-1749-BDDA-2E6D9B3205BF}">
      <dsp:nvSpPr>
        <dsp:cNvPr id="0" name=""/>
        <dsp:cNvSpPr/>
      </dsp:nvSpPr>
      <dsp:spPr>
        <a:xfrm>
          <a:off x="5552877" y="47797"/>
          <a:ext cx="2434377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Hawaiian Airlines:</a:t>
          </a:r>
          <a:endParaRPr lang="en-US" sz="1600" kern="1200"/>
        </a:p>
      </dsp:txBody>
      <dsp:txXfrm>
        <a:off x="5552877" y="47797"/>
        <a:ext cx="2434377" cy="460800"/>
      </dsp:txXfrm>
    </dsp:sp>
    <dsp:sp modelId="{17AE6CDE-B87F-F849-B2F3-0650D3FE4C50}">
      <dsp:nvSpPr>
        <dsp:cNvPr id="0" name=""/>
        <dsp:cNvSpPr/>
      </dsp:nvSpPr>
      <dsp:spPr>
        <a:xfrm>
          <a:off x="5552877" y="508597"/>
          <a:ext cx="2434377" cy="3074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Key Focus:</a:t>
          </a:r>
          <a:br>
            <a:rPr lang="en-US" sz="1600" kern="1200" dirty="0"/>
          </a:br>
          <a:r>
            <a:rPr lang="en-US" sz="1600" kern="1200" dirty="0"/>
            <a:t>Maintain the current high standards of performance.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Action Plan:</a:t>
          </a:r>
          <a:br>
            <a:rPr lang="en-US" sz="1600" kern="1200" dirty="0"/>
          </a:br>
          <a:r>
            <a:rPr lang="en-US" sz="1600" kern="1200" dirty="0"/>
            <a:t>Conduct regular audits and minor optimizations to ensure consistency.</a:t>
          </a:r>
        </a:p>
      </dsp:txBody>
      <dsp:txXfrm>
        <a:off x="5552877" y="508597"/>
        <a:ext cx="2434377" cy="3074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471A5-1D94-394C-BE86-CA62E0B87FD3}">
      <dsp:nvSpPr>
        <dsp:cNvPr id="0" name=""/>
        <dsp:cNvSpPr/>
      </dsp:nvSpPr>
      <dsp:spPr>
        <a:xfrm>
          <a:off x="1334226" y="748854"/>
          <a:ext cx="1064259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5FA77-D53D-904D-8AF1-8FC2BF3C0407}">
      <dsp:nvSpPr>
        <dsp:cNvPr id="0" name=""/>
        <dsp:cNvSpPr/>
      </dsp:nvSpPr>
      <dsp:spPr>
        <a:xfrm>
          <a:off x="2462341" y="659493"/>
          <a:ext cx="122389" cy="22950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CDA26-406B-C244-8E45-9F3953852865}">
      <dsp:nvSpPr>
        <dsp:cNvPr id="0" name=""/>
        <dsp:cNvSpPr/>
      </dsp:nvSpPr>
      <dsp:spPr>
        <a:xfrm>
          <a:off x="645302" y="193000"/>
          <a:ext cx="1111781" cy="1111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43" tIns="43143" rIns="43143" bIns="4314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1</a:t>
          </a:r>
        </a:p>
      </dsp:txBody>
      <dsp:txXfrm>
        <a:off x="808119" y="355817"/>
        <a:ext cx="786147" cy="786147"/>
      </dsp:txXfrm>
    </dsp:sp>
    <dsp:sp modelId="{0204B8CC-DBA9-B948-9A78-FDF71200C0E3}">
      <dsp:nvSpPr>
        <dsp:cNvPr id="0" name=""/>
        <dsp:cNvSpPr/>
      </dsp:nvSpPr>
      <dsp:spPr>
        <a:xfrm>
          <a:off x="3901" y="1470111"/>
          <a:ext cx="239458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888" tIns="165100" rIns="188888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Regularly update forecasts with new data.</a:t>
          </a:r>
        </a:p>
      </dsp:txBody>
      <dsp:txXfrm>
        <a:off x="3901" y="1863231"/>
        <a:ext cx="2394584" cy="1572480"/>
      </dsp:txXfrm>
    </dsp:sp>
    <dsp:sp modelId="{384DA123-BD29-A845-8C39-9FE3F432871F}">
      <dsp:nvSpPr>
        <dsp:cNvPr id="0" name=""/>
        <dsp:cNvSpPr/>
      </dsp:nvSpPr>
      <dsp:spPr>
        <a:xfrm>
          <a:off x="2664551" y="749761"/>
          <a:ext cx="239458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267BF-F18D-F247-96C7-38333C82E5F5}">
      <dsp:nvSpPr>
        <dsp:cNvPr id="0" name=""/>
        <dsp:cNvSpPr/>
      </dsp:nvSpPr>
      <dsp:spPr>
        <a:xfrm>
          <a:off x="5122991" y="660253"/>
          <a:ext cx="122389" cy="23025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D9FD5-F8B5-0A41-A278-7EA7D1D784A1}">
      <dsp:nvSpPr>
        <dsp:cNvPr id="0" name=""/>
        <dsp:cNvSpPr/>
      </dsp:nvSpPr>
      <dsp:spPr>
        <a:xfrm>
          <a:off x="3305952" y="193906"/>
          <a:ext cx="1111781" cy="1111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43" tIns="43143" rIns="43143" bIns="4314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2</a:t>
          </a:r>
        </a:p>
      </dsp:txBody>
      <dsp:txXfrm>
        <a:off x="3468769" y="356723"/>
        <a:ext cx="786147" cy="786147"/>
      </dsp:txXfrm>
    </dsp:sp>
    <dsp:sp modelId="{25BFCD08-2059-A34E-9A9B-2171DB444DC7}">
      <dsp:nvSpPr>
        <dsp:cNvPr id="0" name=""/>
        <dsp:cNvSpPr/>
      </dsp:nvSpPr>
      <dsp:spPr>
        <a:xfrm>
          <a:off x="2664551" y="1472194"/>
          <a:ext cx="239458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888" tIns="165100" rIns="188888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Prepare for high, medium, and low complaint scenarios.</a:t>
          </a:r>
        </a:p>
      </dsp:txBody>
      <dsp:txXfrm>
        <a:off x="2664551" y="1865314"/>
        <a:ext cx="2394584" cy="1572480"/>
      </dsp:txXfrm>
    </dsp:sp>
    <dsp:sp modelId="{AB2BDB0B-F02B-714B-9B87-746FD278266E}">
      <dsp:nvSpPr>
        <dsp:cNvPr id="0" name=""/>
        <dsp:cNvSpPr/>
      </dsp:nvSpPr>
      <dsp:spPr>
        <a:xfrm>
          <a:off x="5325200" y="749761"/>
          <a:ext cx="119729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1351A-CDB7-914F-AA21-EE4674911B74}">
      <dsp:nvSpPr>
        <dsp:cNvPr id="0" name=""/>
        <dsp:cNvSpPr/>
      </dsp:nvSpPr>
      <dsp:spPr>
        <a:xfrm>
          <a:off x="5966602" y="193906"/>
          <a:ext cx="1111781" cy="1111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43" tIns="43143" rIns="43143" bIns="4314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3</a:t>
          </a:r>
        </a:p>
      </dsp:txBody>
      <dsp:txXfrm>
        <a:off x="6129419" y="356723"/>
        <a:ext cx="786147" cy="786147"/>
      </dsp:txXfrm>
    </dsp:sp>
    <dsp:sp modelId="{4A5ED282-CA12-7743-9E4B-274EEA9CF08F}">
      <dsp:nvSpPr>
        <dsp:cNvPr id="0" name=""/>
        <dsp:cNvSpPr/>
      </dsp:nvSpPr>
      <dsp:spPr>
        <a:xfrm>
          <a:off x="5325200" y="1472194"/>
          <a:ext cx="239458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888" tIns="165100" rIns="188888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Integrate customer feedback for qualitative insights.</a:t>
          </a:r>
        </a:p>
      </dsp:txBody>
      <dsp:txXfrm>
        <a:off x="5325200" y="1865314"/>
        <a:ext cx="2394584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46534-A8DC-194A-A4C0-EE96D9416021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9B517-6CBB-9943-97C3-43C90E9EC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9B517-6CBB-9943-97C3-43C90E9EC0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8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2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4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2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0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0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4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1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3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56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5D795CF-5F70-4821-BB11-0B2B8FCC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9143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B1AC31-0B6C-4781-BA06-16BE17F8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5138" y="723899"/>
            <a:ext cx="5623962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4432" y="1419225"/>
            <a:ext cx="5098956" cy="20858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Airline Baggage Complaints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4432" y="3505095"/>
            <a:ext cx="5098956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Author: Sonam Rathod</a:t>
            </a:r>
          </a:p>
          <a:p>
            <a:r>
              <a:rPr lang="en-US" dirty="0">
                <a:solidFill>
                  <a:srgbClr val="EBEBEB"/>
                </a:solidFill>
              </a:rPr>
              <a:t>Date: November 22, 2024</a:t>
            </a:r>
          </a:p>
        </p:txBody>
      </p:sp>
      <p:pic>
        <p:nvPicPr>
          <p:cNvPr id="16" name="Graphic 15" descr="Airplane">
            <a:extLst>
              <a:ext uri="{FF2B5EF4-FFF2-40B4-BE49-F238E27FC236}">
                <a16:creationId xmlns:a16="http://schemas.microsoft.com/office/drawing/2014/main" id="{92616D47-94D1-C889-C6A3-A7434C720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724" y="2392970"/>
            <a:ext cx="2294126" cy="2294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D3FB9E-AA98-B16D-7D75-0478F010088B}"/>
              </a:ext>
            </a:extLst>
          </p:cNvPr>
          <p:cNvSpPr txBox="1"/>
          <p:nvPr/>
        </p:nvSpPr>
        <p:spPr>
          <a:xfrm>
            <a:off x="6039293" y="4157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Accuracy Measure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453643"/>
            <a:ext cx="8474200" cy="98554"/>
            <a:chOff x="446534" y="453643"/>
            <a:chExt cx="11298933" cy="9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2180496"/>
            <a:ext cx="8272211" cy="1796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Mean Absolute Percentage Error (MAPE)</a:t>
            </a:r>
            <a:endParaRPr dirty="0"/>
          </a:p>
          <a:p>
            <a:r>
              <a:rPr dirty="0"/>
              <a:t>Measures accuracy as a percentage of the actual values.</a:t>
            </a:r>
          </a:p>
          <a:p>
            <a:r>
              <a:rPr dirty="0"/>
              <a:t>Intuitive for stakeholders to understand.</a:t>
            </a:r>
          </a:p>
          <a:p>
            <a:r>
              <a:rPr dirty="0"/>
              <a:t>Suitable for comparing models across airlines.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315" y="457200"/>
            <a:ext cx="4686340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7259" y="849745"/>
            <a:ext cx="4145245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Forecasting Methods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404" y="453642"/>
            <a:ext cx="2711696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893" y="457201"/>
            <a:ext cx="829623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F4FD0-4450-25D4-F1E2-4D1F3B62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641653"/>
            <a:ext cx="8272212" cy="69804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NAÏVE Model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1"/>
            <a:ext cx="847420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group of graphs showing different types of weather&#10;&#10;Description automatically generated">
            <a:extLst>
              <a:ext uri="{FF2B5EF4-FFF2-40B4-BE49-F238E27FC236}">
                <a16:creationId xmlns:a16="http://schemas.microsoft.com/office/drawing/2014/main" id="{6601CACE-14D5-8AB6-1748-7088372E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4" y="1236666"/>
            <a:ext cx="8272212" cy="54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6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1"/>
            <a:ext cx="847420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group of graphs showing different types of lines&#10;&#10;Description automatically generated">
            <a:extLst>
              <a:ext uri="{FF2B5EF4-FFF2-40B4-BE49-F238E27FC236}">
                <a16:creationId xmlns:a16="http://schemas.microsoft.com/office/drawing/2014/main" id="{AE204FC4-16FC-27C4-712B-8FF45B48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9" y="641654"/>
            <a:ext cx="8474200" cy="3220426"/>
          </a:xfrm>
          <a:prstGeom prst="rect">
            <a:avLst/>
          </a:prstGeom>
        </p:spPr>
      </p:pic>
      <p:pic>
        <p:nvPicPr>
          <p:cNvPr id="9" name="Picture 8" descr="A group of graph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E95D4B13-FEAD-9025-9ECC-F2590638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8" y="4072087"/>
            <a:ext cx="8474200" cy="25759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36C9B51-F097-073B-7E6F-8024F8C8D8A1}"/>
              </a:ext>
            </a:extLst>
          </p:cNvPr>
          <p:cNvSpPr txBox="1"/>
          <p:nvPr/>
        </p:nvSpPr>
        <p:spPr>
          <a:xfrm>
            <a:off x="334898" y="112935"/>
            <a:ext cx="222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RESIDUAL ANALYSIS</a:t>
            </a:r>
          </a:p>
        </p:txBody>
      </p:sp>
    </p:spTree>
    <p:extLst>
      <p:ext uri="{BB962C8B-B14F-4D97-AF65-F5344CB8AC3E}">
        <p14:creationId xmlns:p14="http://schemas.microsoft.com/office/powerpoint/2010/main" val="224037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B48CDBB4-D57A-3335-6414-300B0BC0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2" y="2409322"/>
            <a:ext cx="2842128" cy="261987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099EA2E6-3A67-1F06-06F6-27CCE32D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61" y="2409322"/>
            <a:ext cx="2826731" cy="27262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4827E3AE-032D-A1A9-1152-9A21C60BF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089" y="2463484"/>
            <a:ext cx="2739503" cy="26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0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D2F0CC97-10F2-DFF9-5C6F-D2BEB815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519170"/>
            <a:ext cx="2637839" cy="181351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B400B12C-CB50-A24D-7685-E864EC6C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07" y="2550435"/>
            <a:ext cx="2653008" cy="175098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B919F9C4-BE60-1647-82B2-0F084B90F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52" y="2519171"/>
            <a:ext cx="2637840" cy="18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3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D4AB-C8FE-290A-4002-7295373D5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F606-5A46-34E3-0B34-91172AD9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641653"/>
            <a:ext cx="8272212" cy="698049"/>
          </a:xfrm>
        </p:spPr>
        <p:txBody>
          <a:bodyPr anchor="t">
            <a:normAutofit/>
          </a:bodyPr>
          <a:lstStyle/>
          <a:p>
            <a:r>
              <a:rPr lang="en-US" dirty="0"/>
              <a:t>SIMPLE MOVING Average</a:t>
            </a:r>
          </a:p>
        </p:txBody>
      </p:sp>
      <p:pic>
        <p:nvPicPr>
          <p:cNvPr id="4" name="Picture 3" descr="A graph of different types of flight&#10;&#10;Description automatically generated with medium confidence">
            <a:extLst>
              <a:ext uri="{FF2B5EF4-FFF2-40B4-BE49-F238E27FC236}">
                <a16:creationId xmlns:a16="http://schemas.microsoft.com/office/drawing/2014/main" id="{B0E5E069-20C9-4AF4-36E0-E2917D098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3" y="1482999"/>
            <a:ext cx="8272211" cy="51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A85F-C64A-B622-749C-85A3EBCD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</a:t>
            </a:r>
          </a:p>
        </p:txBody>
      </p:sp>
      <p:pic>
        <p:nvPicPr>
          <p:cNvPr id="5" name="Picture 4" descr="A graph of different types of flight&#10;&#10;Description automatically generated with medium confidence">
            <a:extLst>
              <a:ext uri="{FF2B5EF4-FFF2-40B4-BE49-F238E27FC236}">
                <a16:creationId xmlns:a16="http://schemas.microsoft.com/office/drawing/2014/main" id="{80B0DABC-31DC-EF86-E6F5-6C631A59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14" y="2058477"/>
            <a:ext cx="6565418" cy="45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5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BD4A04-7CB1-0E90-532F-E65056F3D7F1}"/>
              </a:ext>
            </a:extLst>
          </p:cNvPr>
          <p:cNvSpPr txBox="1"/>
          <p:nvPr/>
        </p:nvSpPr>
        <p:spPr>
          <a:xfrm>
            <a:off x="829340" y="125464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ETS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1" name="Picture 10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C63C226C-3326-8816-2EF5-460B5C78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77" y="2083981"/>
            <a:ext cx="6707840" cy="45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08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621435-7D25-C0DA-430C-86CFD95D6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82D4F-ECD3-930C-EBE9-F867BBE4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Summary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453643"/>
            <a:ext cx="8474200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FE157CA-98E1-07E6-0E87-71D3F8ADF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240082"/>
              </p:ext>
            </p:extLst>
          </p:nvPr>
        </p:nvGraphicFramePr>
        <p:xfrm>
          <a:off x="435894" y="2180496"/>
          <a:ext cx="8272211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52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6907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How Baggage Complaints Forecasts Help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8C9509A-1055-3AD4-6C79-C06F545F0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1183545"/>
              </p:ext>
            </p:extLst>
          </p:nvPr>
        </p:nvGraphicFramePr>
        <p:xfrm>
          <a:off x="435768" y="2085532"/>
          <a:ext cx="8272463" cy="4155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5C1B30C-9CF2-4A94-98DE-78EB3E31A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A78910-3783-4F13-AB69-E0AE41E31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BC4FA5-B0FE-4EFB-8490-3F736533C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08965-434A-4011-8316-8ABEFFED0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910B0D-8E24-46E7-93D7-329948C60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0"/>
            <a:ext cx="4207038" cy="95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215A71-CFAF-4964-A613-D07F75FC1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776" y="453825"/>
            <a:ext cx="4197324" cy="983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group of graphs showing different airlines&#10;&#10;Description automatically generated with medium confidence">
            <a:extLst>
              <a:ext uri="{FF2B5EF4-FFF2-40B4-BE49-F238E27FC236}">
                <a16:creationId xmlns:a16="http://schemas.microsoft.com/office/drawing/2014/main" id="{024F6B02-5FE4-0E7A-12B4-9A64C310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9" y="1998608"/>
            <a:ext cx="4207038" cy="2860785"/>
          </a:xfrm>
          <a:prstGeom prst="rect">
            <a:avLst/>
          </a:prstGeom>
        </p:spPr>
      </p:pic>
      <p:pic>
        <p:nvPicPr>
          <p:cNvPr id="9" name="Picture 8" descr="A group of gray bars&#10;&#10;Description automatically generated">
            <a:extLst>
              <a:ext uri="{FF2B5EF4-FFF2-40B4-BE49-F238E27FC236}">
                <a16:creationId xmlns:a16="http://schemas.microsoft.com/office/drawing/2014/main" id="{794A4BDA-0F02-7D39-DC54-226129DF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76" y="1970430"/>
            <a:ext cx="4197324" cy="29171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72FD86-3E88-D36B-9EEE-78E3469D1446}"/>
              </a:ext>
            </a:extLst>
          </p:cNvPr>
          <p:cNvSpPr txBox="1"/>
          <p:nvPr/>
        </p:nvSpPr>
        <p:spPr>
          <a:xfrm>
            <a:off x="334899" y="782708"/>
            <a:ext cx="30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Residual Analysis</a:t>
            </a:r>
          </a:p>
        </p:txBody>
      </p:sp>
    </p:spTree>
    <p:extLst>
      <p:ext uri="{BB962C8B-B14F-4D97-AF65-F5344CB8AC3E}">
        <p14:creationId xmlns:p14="http://schemas.microsoft.com/office/powerpoint/2010/main" val="963766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CB002498-AD17-842B-E376-7EC38A61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538953"/>
            <a:ext cx="2770150" cy="18629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showing the value of a company&#10;&#10;Description automatically generated">
            <a:extLst>
              <a:ext uri="{FF2B5EF4-FFF2-40B4-BE49-F238E27FC236}">
                <a16:creationId xmlns:a16="http://schemas.microsoft.com/office/drawing/2014/main" id="{38362213-201E-86FC-2189-C762068D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61" y="2507835"/>
            <a:ext cx="2913914" cy="189404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83FAD32E-606B-4112-97E8-7F79B87F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538" y="2552143"/>
            <a:ext cx="2792054" cy="184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1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BC205-A5D5-2C09-5316-6E5EA122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2" y="2515872"/>
            <a:ext cx="2933668" cy="20242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9911FE1-4301-FDBE-2967-9361C3B99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92" y="2550434"/>
            <a:ext cx="2885771" cy="20242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9AFBAD-4BA1-D78C-4E4C-6D9A6328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837" y="2522468"/>
            <a:ext cx="2955082" cy="20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1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CFAA-BD7D-466F-F065-43BF8C59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Holt’s-Winter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15538-2CC1-74BD-A707-3334A6D4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62" y="1898393"/>
            <a:ext cx="6976060" cy="48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00E1-0221-DCD7-B3C5-E8EBAB1F4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288E-C3AC-7D2B-FA49-9B9374D66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Summary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174343C-94A0-31E3-8289-EFB698AE1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028248"/>
              </p:ext>
            </p:extLst>
          </p:nvPr>
        </p:nvGraphicFramePr>
        <p:xfrm>
          <a:off x="435894" y="2180496"/>
          <a:ext cx="8272211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537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457201"/>
            <a:ext cx="847420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A87CF-7165-AFE2-E0AE-DD68848A9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9" y="640081"/>
            <a:ext cx="8240990" cy="2889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E2B23-433B-224C-BC43-3CDEE37A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59" y="3521408"/>
            <a:ext cx="8240990" cy="3233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647995-0D4D-DB85-B75E-4237F730B90A}"/>
              </a:ext>
            </a:extLst>
          </p:cNvPr>
          <p:cNvSpPr txBox="1"/>
          <p:nvPr/>
        </p:nvSpPr>
        <p:spPr>
          <a:xfrm>
            <a:off x="334899" y="100180"/>
            <a:ext cx="2806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Residual Analysis</a:t>
            </a:r>
          </a:p>
          <a:p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0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A4869-C937-DF4B-22CD-BA3A6CA4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479602"/>
            <a:ext cx="2723590" cy="19541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F56367-4DF2-519B-7175-700288000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547" y="2513955"/>
            <a:ext cx="2926253" cy="201179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F262D52-4A2B-EB66-9284-A2B6B7CBA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725" y="2505981"/>
            <a:ext cx="2884299" cy="20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47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644E7-D6D9-154C-C023-6BE2149D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469710"/>
            <a:ext cx="2637839" cy="191243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05BE923-C370-A169-DFFA-E76C685C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07" y="2540486"/>
            <a:ext cx="2653008" cy="1770882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00002F-D301-C6C4-62FB-C4BEBF22D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52" y="2525765"/>
            <a:ext cx="2637840" cy="18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56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9144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ED466-3276-EC3E-CE9F-23204F0BC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3" y="723901"/>
            <a:ext cx="8245162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 Accuracy Summary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37A7C95-61E8-FE8B-908E-E983A9D50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01103"/>
              </p:ext>
            </p:extLst>
          </p:nvPr>
        </p:nvGraphicFramePr>
        <p:xfrm>
          <a:off x="1154950" y="2790605"/>
          <a:ext cx="6838541" cy="360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936">
                  <a:extLst>
                    <a:ext uri="{9D8B030D-6E8A-4147-A177-3AD203B41FA5}">
                      <a16:colId xmlns:a16="http://schemas.microsoft.com/office/drawing/2014/main" val="3926764127"/>
                    </a:ext>
                  </a:extLst>
                </a:gridCol>
                <a:gridCol w="2319292">
                  <a:extLst>
                    <a:ext uri="{9D8B030D-6E8A-4147-A177-3AD203B41FA5}">
                      <a16:colId xmlns:a16="http://schemas.microsoft.com/office/drawing/2014/main" val="3062232757"/>
                    </a:ext>
                  </a:extLst>
                </a:gridCol>
                <a:gridCol w="1143377">
                  <a:extLst>
                    <a:ext uri="{9D8B030D-6E8A-4147-A177-3AD203B41FA5}">
                      <a16:colId xmlns:a16="http://schemas.microsoft.com/office/drawing/2014/main" val="3308330769"/>
                    </a:ext>
                  </a:extLst>
                </a:gridCol>
                <a:gridCol w="1687936">
                  <a:extLst>
                    <a:ext uri="{9D8B030D-6E8A-4147-A177-3AD203B41FA5}">
                      <a16:colId xmlns:a16="http://schemas.microsoft.com/office/drawing/2014/main" val="3226320779"/>
                    </a:ext>
                  </a:extLst>
                </a:gridCol>
              </a:tblGrid>
              <a:tr h="27713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AIRLINE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MAPE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40978"/>
                  </a:ext>
                </a:extLst>
              </a:tr>
              <a:tr h="277134">
                <a:tc rowSpan="4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UNITED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NAÏVE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24.8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27351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38.7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887900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ETS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7.81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138486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HOLT’S WINTER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11.1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498944"/>
                  </a:ext>
                </a:extLst>
              </a:tr>
              <a:tr h="277134">
                <a:tc rowSpan="4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AMERICAN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EAGLE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NAÏVE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19.5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781938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34.7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277644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ETS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7.77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295712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HOLT’S WINTER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11.4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054009"/>
                  </a:ext>
                </a:extLst>
              </a:tr>
              <a:tr h="277134">
                <a:tc rowSpan="4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HAWAIIAN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NAÏVE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13.8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262662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25.1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162964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ETS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13.6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678551"/>
                  </a:ext>
                </a:extLst>
              </a:tr>
              <a:tr h="2771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HOLT’S WINTER</a:t>
                      </a:r>
                    </a:p>
                  </a:txBody>
                  <a:tcPr marL="62985" marR="62985" marT="31492" marB="31492">
                    <a:lnL w="3175">
                      <a:solidFill>
                        <a:schemeClr val="tx1"/>
                      </a:solidFill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14.4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2985" marR="62985" marT="31492" marB="31492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99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1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29" y="702155"/>
            <a:ext cx="2676496" cy="1269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</a:rPr>
              <a:t>ARIMA Forecasting Analysis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965" y="457200"/>
            <a:ext cx="2633424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429" y="2340864"/>
            <a:ext cx="2676496" cy="36344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1"/>
              <a:t>United Airlines</a:t>
            </a:r>
            <a:r>
              <a:rPr lang="en-US" sz="1500"/>
              <a:t>: Forecast suggests fluctuating complaints, with a high of 7,048 in January 2011.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1"/>
              <a:t>American Eagle</a:t>
            </a:r>
            <a:r>
              <a:rPr lang="en-US" sz="1500"/>
              <a:t>: Predicted complaints are more stable, ranging from 5,335 to 9,013 on average.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1"/>
              <a:t>Hawaiian Airlines</a:t>
            </a:r>
            <a:r>
              <a:rPr lang="en-US" sz="1500"/>
              <a:t>: Complaints are expected to remain low and stable around 2,437 in January 2011.</a:t>
            </a:r>
          </a:p>
        </p:txBody>
      </p:sp>
      <p:pic>
        <p:nvPicPr>
          <p:cNvPr id="3" name="Picture 2" descr="A graph of different types of forecasts&#10;&#10;Description automatically generated with medium confidence">
            <a:extLst>
              <a:ext uri="{FF2B5EF4-FFF2-40B4-BE49-F238E27FC236}">
                <a16:creationId xmlns:a16="http://schemas.microsoft.com/office/drawing/2014/main" id="{5E9DEDC8-C93A-CB54-46E1-6071C7A7A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1532859"/>
            <a:ext cx="5051454" cy="36117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 Overview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137588-E70B-486E-AFA8-21B0111C4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180496"/>
            <a:ext cx="2777490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ilot">
            <a:extLst>
              <a:ext uri="{FF2B5EF4-FFF2-40B4-BE49-F238E27FC236}">
                <a16:creationId xmlns:a16="http://schemas.microsoft.com/office/drawing/2014/main" id="{142AC7D5-AEC9-F038-C6BF-5BD92B14E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18" y="2946224"/>
            <a:ext cx="2478882" cy="24788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993" y="2180496"/>
            <a:ext cx="5329111" cy="4045683"/>
          </a:xfrm>
        </p:spPr>
        <p:txBody>
          <a:bodyPr>
            <a:normAutofit/>
          </a:bodyPr>
          <a:lstStyle/>
          <a:p>
            <a:r>
              <a:rPr dirty="0"/>
              <a:t>Monthly data for three airlines: United, American Eagle, and Hawaiian.</a:t>
            </a:r>
          </a:p>
          <a:p>
            <a:pPr marL="0" indent="0">
              <a:buNone/>
            </a:pPr>
            <a:r>
              <a:rPr lang="en-US" dirty="0"/>
              <a:t>	Airline: Name of the airline.</a:t>
            </a:r>
          </a:p>
          <a:p>
            <a:pPr marL="0" indent="0">
              <a:buNone/>
            </a:pPr>
            <a:r>
              <a:rPr lang="en-US" dirty="0"/>
              <a:t>	Date: Reporting date (monthly).</a:t>
            </a:r>
          </a:p>
          <a:p>
            <a:pPr marL="0" indent="0">
              <a:buNone/>
            </a:pPr>
            <a:r>
              <a:rPr lang="en-US" dirty="0"/>
              <a:t>	Baggage: Count of baggage complaints	</a:t>
            </a:r>
          </a:p>
          <a:p>
            <a:pPr marL="0" indent="0" algn="l">
              <a:buNone/>
            </a:pPr>
            <a:r>
              <a:rPr lang="en-US" dirty="0"/>
              <a:t>	Scheduled: Number of scheduled flights </a:t>
            </a:r>
          </a:p>
          <a:p>
            <a:pPr marL="0" indent="0" algn="l">
              <a:buNone/>
            </a:pPr>
            <a:r>
              <a:rPr lang="en-US" dirty="0"/>
              <a:t>	Cancelled: Number of canceled flights </a:t>
            </a:r>
          </a:p>
          <a:p>
            <a:pPr marL="0" indent="0" algn="l">
              <a:buNone/>
            </a:pPr>
            <a:r>
              <a:rPr lang="en-US" dirty="0"/>
              <a:t>	Enplaned: Number of passengers enplaned</a:t>
            </a:r>
          </a:p>
          <a:p>
            <a:pPr marL="0" indent="0" algn="l">
              <a:buNone/>
            </a:pPr>
            <a:r>
              <a:rPr lang="en-US" dirty="0"/>
              <a:t> 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29" y="702155"/>
            <a:ext cx="2676496" cy="1269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</a:rPr>
              <a:t>ARIMA Residual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965" y="457200"/>
            <a:ext cx="2633424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429" y="2340864"/>
            <a:ext cx="2676496" cy="3634486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dirty="0"/>
              <a:t>esiduals</a:t>
            </a:r>
            <a:r>
              <a:rPr lang="en-US" dirty="0"/>
              <a:t> are</a:t>
            </a:r>
            <a:r>
              <a:rPr dirty="0"/>
              <a:t> centered around zero.</a:t>
            </a:r>
          </a:p>
          <a:p>
            <a:r>
              <a:rPr dirty="0"/>
              <a:t>No significant autocorrelation observed (ACF plots).</a:t>
            </a:r>
          </a:p>
        </p:txBody>
      </p:sp>
      <p:pic>
        <p:nvPicPr>
          <p:cNvPr id="5" name="Picture 4" descr="A line graph of different airlines&#10;&#10;Description automatically generated with medium confidence">
            <a:extLst>
              <a:ext uri="{FF2B5EF4-FFF2-40B4-BE49-F238E27FC236}">
                <a16:creationId xmlns:a16="http://schemas.microsoft.com/office/drawing/2014/main" id="{8993857C-79E9-864C-4D3C-5626BB8F9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1532859"/>
            <a:ext cx="5051454" cy="36117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29" y="702155"/>
            <a:ext cx="2676496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Regression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965" y="457200"/>
            <a:ext cx="2633424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429" y="2340864"/>
            <a:ext cx="2676496" cy="3634486"/>
          </a:xfrm>
        </p:spPr>
        <p:txBody>
          <a:bodyPr>
            <a:normAutofit fontScale="85000" lnSpcReduction="20000"/>
          </a:bodyPr>
          <a:lstStyle/>
          <a:p>
            <a:r>
              <a:rPr lang="en-US" sz="1700" dirty="0"/>
              <a:t>Linear regression model for predicting baggage complaints:</a:t>
            </a:r>
          </a:p>
          <a:p>
            <a:r>
              <a:rPr lang="en-US" sz="1700" dirty="0"/>
              <a:t> Baggage = -830.02 + 0.4779 * Scheduled</a:t>
            </a:r>
          </a:p>
          <a:p>
            <a:r>
              <a:rPr lang="en-US" sz="1700" dirty="0"/>
              <a:t>Key insights:</a:t>
            </a:r>
          </a:p>
          <a:p>
            <a:pPr marL="0" indent="0">
              <a:buNone/>
            </a:pPr>
            <a:r>
              <a:rPr lang="en-US" sz="1700" dirty="0"/>
              <a:t>	- R² = 66.8%, indicating good explanatory power.</a:t>
            </a:r>
          </a:p>
          <a:p>
            <a:pPr marL="0" indent="0">
              <a:buNone/>
            </a:pPr>
            <a:r>
              <a:rPr lang="en-US" sz="1700" dirty="0"/>
              <a:t>	- F-statistic = 503.5, p-value &lt; 0.001 (model is significant).</a:t>
            </a:r>
          </a:p>
          <a:p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Predicted complaints for 50,000 scheduled flights: </a:t>
            </a:r>
            <a:r>
              <a:rPr lang="en-US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23,065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approx.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Predicted complaints for 50,000 scheduled flights: </a:t>
            </a:r>
            <a:r>
              <a:rPr lang="en-US" sz="18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23,065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approx.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700" dirty="0"/>
          </a:p>
        </p:txBody>
      </p:sp>
      <p:pic>
        <p:nvPicPr>
          <p:cNvPr id="4" name="Picture 3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AEFD3521-2A37-8FCF-04DC-82551DDBE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1532859"/>
            <a:ext cx="5051454" cy="36117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ECE882E-E47B-DFFF-E868-60B2944C5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773136"/>
              </p:ext>
            </p:extLst>
          </p:nvPr>
        </p:nvGraphicFramePr>
        <p:xfrm>
          <a:off x="482600" y="1850066"/>
          <a:ext cx="8178800" cy="275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272">
                  <a:extLst>
                    <a:ext uri="{9D8B030D-6E8A-4147-A177-3AD203B41FA5}">
                      <a16:colId xmlns:a16="http://schemas.microsoft.com/office/drawing/2014/main" val="3103712526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7180698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1027164081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1042408219"/>
                    </a:ext>
                  </a:extLst>
                </a:gridCol>
                <a:gridCol w="1710248">
                  <a:extLst>
                    <a:ext uri="{9D8B030D-6E8A-4147-A177-3AD203B41FA5}">
                      <a16:colId xmlns:a16="http://schemas.microsoft.com/office/drawing/2014/main" val="3147056125"/>
                    </a:ext>
                  </a:extLst>
                </a:gridCol>
              </a:tblGrid>
              <a:tr h="551766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Baggage</a:t>
                      </a:r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Scheduled</a:t>
                      </a:r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Cancelled</a:t>
                      </a:r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Enplaned</a:t>
                      </a:r>
                    </a:p>
                  </a:txBody>
                  <a:tcPr marL="107263" marR="107263" marT="53631" marB="53631"/>
                </a:tc>
                <a:extLst>
                  <a:ext uri="{0D108BD9-81ED-4DB2-BD59-A6C34878D82A}">
                    <a16:rowId xmlns:a16="http://schemas.microsoft.com/office/drawing/2014/main" val="551307426"/>
                  </a:ext>
                </a:extLst>
              </a:tr>
              <a:tr h="551766">
                <a:tc>
                  <a:txBody>
                    <a:bodyPr/>
                    <a:lstStyle/>
                    <a:p>
                      <a:r>
                        <a:rPr lang="en-US" sz="2100"/>
                        <a:t>Baggage</a:t>
                      </a:r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1.0000000</a:t>
                      </a:r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0.8174484</a:t>
                      </a:r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0.5944247</a:t>
                      </a:r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0.7673189</a:t>
                      </a:r>
                      <a:endParaRPr lang="en-US" sz="2100"/>
                    </a:p>
                  </a:txBody>
                  <a:tcPr marL="107263" marR="107263" marT="53631" marB="53631"/>
                </a:tc>
                <a:extLst>
                  <a:ext uri="{0D108BD9-81ED-4DB2-BD59-A6C34878D82A}">
                    <a16:rowId xmlns:a16="http://schemas.microsoft.com/office/drawing/2014/main" val="1189751123"/>
                  </a:ext>
                </a:extLst>
              </a:tr>
              <a:tr h="551766">
                <a:tc>
                  <a:txBody>
                    <a:bodyPr/>
                    <a:lstStyle/>
                    <a:p>
                      <a:r>
                        <a:rPr lang="en-US" sz="2100"/>
                        <a:t>Scheduled</a:t>
                      </a:r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0.8174484</a:t>
                      </a:r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1.0000000</a:t>
                      </a:r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0.7006648</a:t>
                      </a:r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0.6067396</a:t>
                      </a:r>
                      <a:r>
                        <a:rPr lang="en-US" sz="2100">
                          <a:effectLst/>
                        </a:rPr>
                        <a:t> </a:t>
                      </a:r>
                      <a:endParaRPr lang="en-US" sz="2100"/>
                    </a:p>
                  </a:txBody>
                  <a:tcPr marL="107263" marR="107263" marT="53631" marB="53631"/>
                </a:tc>
                <a:extLst>
                  <a:ext uri="{0D108BD9-81ED-4DB2-BD59-A6C34878D82A}">
                    <a16:rowId xmlns:a16="http://schemas.microsoft.com/office/drawing/2014/main" val="3594268070"/>
                  </a:ext>
                </a:extLst>
              </a:tr>
              <a:tr h="551766">
                <a:tc>
                  <a:txBody>
                    <a:bodyPr/>
                    <a:lstStyle/>
                    <a:p>
                      <a:r>
                        <a:rPr lang="en-US" sz="2100"/>
                        <a:t>Cancelled</a:t>
                      </a:r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0.5944247</a:t>
                      </a:r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0.7006648</a:t>
                      </a:r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1.0000000</a:t>
                      </a:r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0.1238678</a:t>
                      </a:r>
                      <a:endParaRPr lang="en-US" sz="2100">
                        <a:effectLst/>
                      </a:endParaRPr>
                    </a:p>
                  </a:txBody>
                  <a:tcPr marL="107263" marR="107263" marT="53631" marB="53631"/>
                </a:tc>
                <a:extLst>
                  <a:ext uri="{0D108BD9-81ED-4DB2-BD59-A6C34878D82A}">
                    <a16:rowId xmlns:a16="http://schemas.microsoft.com/office/drawing/2014/main" val="2284979146"/>
                  </a:ext>
                </a:extLst>
              </a:tr>
              <a:tr h="551766">
                <a:tc>
                  <a:txBody>
                    <a:bodyPr/>
                    <a:lstStyle/>
                    <a:p>
                      <a:r>
                        <a:rPr lang="en-US" sz="2100"/>
                        <a:t>Enplaned</a:t>
                      </a:r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0.7673189</a:t>
                      </a:r>
                      <a:endParaRPr lang="en-US" sz="2100" dirty="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0.6067396</a:t>
                      </a:r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0.1238678</a:t>
                      </a:r>
                      <a:endParaRPr lang="en-US" sz="2100"/>
                    </a:p>
                  </a:txBody>
                  <a:tcPr marL="107263" marR="107263" marT="53631" marB="53631"/>
                </a:tc>
                <a:tc>
                  <a:txBody>
                    <a:bodyPr/>
                    <a:lstStyle/>
                    <a:p>
                      <a:r>
                        <a:rPr lang="en-US" sz="2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1.0000000</a:t>
                      </a:r>
                      <a:r>
                        <a:rPr lang="en-US" sz="2100" dirty="0">
                          <a:effectLst/>
                        </a:rPr>
                        <a:t> </a:t>
                      </a:r>
                      <a:endParaRPr lang="en-US" sz="2100" dirty="0"/>
                    </a:p>
                  </a:txBody>
                  <a:tcPr marL="107263" marR="107263" marT="53631" marB="53631"/>
                </a:tc>
                <a:extLst>
                  <a:ext uri="{0D108BD9-81ED-4DB2-BD59-A6C34878D82A}">
                    <a16:rowId xmlns:a16="http://schemas.microsoft.com/office/drawing/2014/main" val="378451999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B644B7-A22E-88C5-B94A-D4C8E4CE4E6F}"/>
              </a:ext>
            </a:extLst>
          </p:cNvPr>
          <p:cNvSpPr txBox="1"/>
          <p:nvPr/>
        </p:nvSpPr>
        <p:spPr>
          <a:xfrm>
            <a:off x="482600" y="4917989"/>
            <a:ext cx="14817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Based on correlation matrix, Baggage complaints have highest correlation with</a:t>
            </a:r>
          </a:p>
          <a:p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Schedule (0.81744), hence, selecting Scheduled as the independent variable for </a:t>
            </a:r>
          </a:p>
          <a:p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predicting baggage complaints.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3AE34-AFC8-E36A-21A5-C072DD568A68}"/>
              </a:ext>
            </a:extLst>
          </p:cNvPr>
          <p:cNvSpPr txBox="1"/>
          <p:nvPr/>
        </p:nvSpPr>
        <p:spPr>
          <a:xfrm>
            <a:off x="574158" y="1149178"/>
            <a:ext cx="3346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1235844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04E8F58-8259-44E1-A519-27329D199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2180496"/>
            <a:ext cx="2777490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showing a number of flights&#10;&#10;Description automatically generated">
            <a:extLst>
              <a:ext uri="{FF2B5EF4-FFF2-40B4-BE49-F238E27FC236}">
                <a16:creationId xmlns:a16="http://schemas.microsoft.com/office/drawing/2014/main" id="{39F36743-1115-A6FB-2E22-41244492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75" r="-1" b="-1"/>
          <a:stretch/>
        </p:blipFill>
        <p:spPr>
          <a:xfrm>
            <a:off x="233902" y="1913520"/>
            <a:ext cx="3693405" cy="246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DF4D6-C0E7-90F2-8A84-BF205E51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9" r="6973" b="-3"/>
          <a:stretch/>
        </p:blipFill>
        <p:spPr>
          <a:xfrm>
            <a:off x="98855" y="4150640"/>
            <a:ext cx="3929450" cy="26431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5697" y="2180496"/>
            <a:ext cx="3592407" cy="4045683"/>
          </a:xfrm>
        </p:spPr>
        <p:txBody>
          <a:bodyPr>
            <a:normAutofit/>
          </a:bodyPr>
          <a:lstStyle/>
          <a:p>
            <a:pPr>
              <a:buClr>
                <a:srgbClr val="FF9E93"/>
              </a:buClr>
            </a:pPr>
            <a:r>
              <a:rPr lang="en-US" dirty="0"/>
              <a:t>Residuals are scattered around zero (no clear pattern).</a:t>
            </a:r>
          </a:p>
          <a:p>
            <a:pPr>
              <a:buClr>
                <a:srgbClr val="FF9E93"/>
              </a:buClr>
            </a:pPr>
            <a:r>
              <a:rPr lang="en-US" dirty="0"/>
              <a:t>Slight skewness observed in the histogram.</a:t>
            </a:r>
          </a:p>
          <a:p>
            <a:pPr>
              <a:buClr>
                <a:srgbClr val="FF9E93"/>
              </a:buClr>
            </a:pPr>
            <a:r>
              <a:rPr lang="en-US" dirty="0"/>
              <a:t>The linear model captures the relationship effectively.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99D94-8526-DB86-9BDA-D5A21CA82FC9}"/>
              </a:ext>
            </a:extLst>
          </p:cNvPr>
          <p:cNvSpPr txBox="1"/>
          <p:nvPr/>
        </p:nvSpPr>
        <p:spPr>
          <a:xfrm>
            <a:off x="766119" y="1062681"/>
            <a:ext cx="290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RESIDUAL 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Based on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F9763B-2AF5-B233-45D5-DCAECDF15A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314406"/>
              </p:ext>
            </p:extLst>
          </p:nvPr>
        </p:nvGraphicFramePr>
        <p:xfrm>
          <a:off x="581192" y="2228003"/>
          <a:ext cx="7989752" cy="3630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 to Improve Forecasts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F17FAAA-9DC6-828B-059D-FBEF2BEFEE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046241"/>
              </p:ext>
            </p:extLst>
          </p:nvPr>
        </p:nvGraphicFramePr>
        <p:xfrm>
          <a:off x="581192" y="2228003"/>
          <a:ext cx="7989752" cy="3630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315" y="457200"/>
            <a:ext cx="4686340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95A75-D3B4-E9DC-26F1-56F9DD45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59" y="849745"/>
            <a:ext cx="4145245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404" y="453642"/>
            <a:ext cx="2711696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893" y="457201"/>
            <a:ext cx="829623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4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7E51-4A37-3157-008A-515CE2AA1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Exploratory Data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2180496"/>
            <a:ext cx="4053480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showing the number of airline passengers&#10;&#10;Description automatically generated with medium confidence">
            <a:extLst>
              <a:ext uri="{FF2B5EF4-FFF2-40B4-BE49-F238E27FC236}">
                <a16:creationId xmlns:a16="http://schemas.microsoft.com/office/drawing/2014/main" id="{37952AC8-9310-C519-E3C2-C1C7A626C9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57" r="17706" b="3"/>
          <a:stretch/>
        </p:blipFill>
        <p:spPr>
          <a:xfrm>
            <a:off x="492918" y="2361056"/>
            <a:ext cx="3721894" cy="3649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56D415-5E66-D220-14E9-C18450012988}"/>
              </a:ext>
            </a:extLst>
          </p:cNvPr>
          <p:cNvSpPr txBox="1"/>
          <p:nvPr/>
        </p:nvSpPr>
        <p:spPr>
          <a:xfrm>
            <a:off x="4751853" y="2180496"/>
            <a:ext cx="3956251" cy="404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United Airline - Most Complaints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American Eagle Airline - Moderate Complaints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Hawaiian Airline - Lowest Complaints</a:t>
            </a:r>
          </a:p>
        </p:txBody>
      </p:sp>
    </p:spTree>
    <p:extLst>
      <p:ext uri="{BB962C8B-B14F-4D97-AF65-F5344CB8AC3E}">
        <p14:creationId xmlns:p14="http://schemas.microsoft.com/office/powerpoint/2010/main" val="92614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5422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3255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3FA19C73-AB19-197B-B75B-9A764FDF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93" r="1" b="1"/>
          <a:stretch/>
        </p:blipFill>
        <p:spPr>
          <a:xfrm>
            <a:off x="334899" y="599724"/>
            <a:ext cx="8469107" cy="52003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5873675"/>
            <a:ext cx="8472550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0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5422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3255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aph of baggage claim&#10;&#10;Description automatically generated">
            <a:extLst>
              <a:ext uri="{FF2B5EF4-FFF2-40B4-BE49-F238E27FC236}">
                <a16:creationId xmlns:a16="http://schemas.microsoft.com/office/drawing/2014/main" id="{C8C67DBA-8DB4-9E8C-647E-7F85ECB9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86" r="1" b="1"/>
          <a:stretch/>
        </p:blipFill>
        <p:spPr>
          <a:xfrm>
            <a:off x="334899" y="599724"/>
            <a:ext cx="8469107" cy="52003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5873675"/>
            <a:ext cx="8472550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3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5422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3255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row of rectangular boxes with numbers&#10;&#10;Description automatically generated with medium confidence">
            <a:extLst>
              <a:ext uri="{FF2B5EF4-FFF2-40B4-BE49-F238E27FC236}">
                <a16:creationId xmlns:a16="http://schemas.microsoft.com/office/drawing/2014/main" id="{801A5790-03F0-133D-08C1-3280D0A8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6" y="599724"/>
            <a:ext cx="8353932" cy="520032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5873675"/>
            <a:ext cx="8472550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4204358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8238" y="457200"/>
            <a:ext cx="4200005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782" y="614407"/>
            <a:ext cx="4207476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group of graphs showing different types of flight&#10;&#10;Description automatically generated with medium confidence">
            <a:extLst>
              <a:ext uri="{FF2B5EF4-FFF2-40B4-BE49-F238E27FC236}">
                <a16:creationId xmlns:a16="http://schemas.microsoft.com/office/drawing/2014/main" id="{A147C27E-E596-C1D9-B59C-DD2CB5E39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58" r="1" b="1303"/>
          <a:stretch/>
        </p:blipFill>
        <p:spPr>
          <a:xfrm>
            <a:off x="111211" y="1643448"/>
            <a:ext cx="4634862" cy="3374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D32721D-A711-168B-1E94-1F90793E939E}"/>
              </a:ext>
            </a:extLst>
          </p:cNvPr>
          <p:cNvSpPr txBox="1"/>
          <p:nvPr/>
        </p:nvSpPr>
        <p:spPr>
          <a:xfrm>
            <a:off x="4886990" y="614407"/>
            <a:ext cx="3710416" cy="5611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United Airlines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dirty="0">
                <a:solidFill>
                  <a:schemeClr val="tx2"/>
                </a:solidFill>
              </a:rPr>
              <a:t>Both seasonality and trend are significant factors. Complaints tend to increase during specific seasons and persist for multiple months.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American Eagle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dirty="0">
                <a:solidFill>
                  <a:schemeClr val="tx2"/>
                </a:solidFill>
              </a:rPr>
              <a:t>Shows weaker seasonality and trend compared to United. Complaints might still rise slightly during peak travel periods but don’t persist long.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Hawaiian Airlines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dirty="0">
                <a:solidFill>
                  <a:schemeClr val="tx2"/>
                </a:solidFill>
              </a:rPr>
              <a:t>No seasonal influence or trend is visible. Complaints remain stable and consistent across all months.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E7BE4-4100-65FD-0F88-6B1E9BB66312}"/>
              </a:ext>
            </a:extLst>
          </p:cNvPr>
          <p:cNvSpPr txBox="1"/>
          <p:nvPr/>
        </p:nvSpPr>
        <p:spPr>
          <a:xfrm>
            <a:off x="790832" y="517748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United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514D5-CCD6-0008-8611-C94E78926780}"/>
              </a:ext>
            </a:extLst>
          </p:cNvPr>
          <p:cNvSpPr txBox="1"/>
          <p:nvPr/>
        </p:nvSpPr>
        <p:spPr>
          <a:xfrm>
            <a:off x="1863889" y="5177480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American Eagle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E59F8-1F82-4DDB-27D0-BF3570726F38}"/>
              </a:ext>
            </a:extLst>
          </p:cNvPr>
          <p:cNvSpPr txBox="1"/>
          <p:nvPr/>
        </p:nvSpPr>
        <p:spPr>
          <a:xfrm>
            <a:off x="3527360" y="5177480"/>
            <a:ext cx="743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Hawaiian</a:t>
            </a:r>
          </a:p>
        </p:txBody>
      </p:sp>
    </p:spTree>
    <p:extLst>
      <p:ext uri="{BB962C8B-B14F-4D97-AF65-F5344CB8AC3E}">
        <p14:creationId xmlns:p14="http://schemas.microsoft.com/office/powerpoint/2010/main" val="374743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types of time&#10;&#10;Description automatically generated with medium confidence">
            <a:extLst>
              <a:ext uri="{FF2B5EF4-FFF2-40B4-BE49-F238E27FC236}">
                <a16:creationId xmlns:a16="http://schemas.microsoft.com/office/drawing/2014/main" id="{FE23F915-CE01-07DD-8E3F-D05E55AE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540486"/>
            <a:ext cx="2840608" cy="27436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different types of growth&#10;&#10;Description automatically generated with medium confidence">
            <a:extLst>
              <a:ext uri="{FF2B5EF4-FFF2-40B4-BE49-F238E27FC236}">
                <a16:creationId xmlns:a16="http://schemas.microsoft.com/office/drawing/2014/main" id="{A294D0F2-0CE2-3BA2-5E76-31F19418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837" y="2540485"/>
            <a:ext cx="2597458" cy="261630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different types of time&#10;&#10;Description automatically generated with medium confidence">
            <a:extLst>
              <a:ext uri="{FF2B5EF4-FFF2-40B4-BE49-F238E27FC236}">
                <a16:creationId xmlns:a16="http://schemas.microsoft.com/office/drawing/2014/main" id="{2D93C120-EDAB-D5DE-417E-895938773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07" y="2381693"/>
            <a:ext cx="2874845" cy="2902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6C4C1-D4A4-EC7B-34CE-1C08E52360A2}"/>
              </a:ext>
            </a:extLst>
          </p:cNvPr>
          <p:cNvSpPr txBox="1"/>
          <p:nvPr/>
        </p:nvSpPr>
        <p:spPr>
          <a:xfrm>
            <a:off x="860414" y="2012361"/>
            <a:ext cx="157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United Airlines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EDCB7-8AEF-86A9-11B0-7B0AE6D7A460}"/>
              </a:ext>
            </a:extLst>
          </p:cNvPr>
          <p:cNvSpPr txBox="1"/>
          <p:nvPr/>
        </p:nvSpPr>
        <p:spPr>
          <a:xfrm>
            <a:off x="3710643" y="201236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American Eagle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4DEA8-ABB4-750F-741A-B8D49FCFAC5F}"/>
              </a:ext>
            </a:extLst>
          </p:cNvPr>
          <p:cNvSpPr txBox="1"/>
          <p:nvPr/>
        </p:nvSpPr>
        <p:spPr>
          <a:xfrm>
            <a:off x="6863111" y="2012361"/>
            <a:ext cx="102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Hawaiian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89000A-0C53-EF4B-798E-5296C818614B}"/>
              </a:ext>
            </a:extLst>
          </p:cNvPr>
          <p:cNvSpPr txBox="1"/>
          <p:nvPr/>
        </p:nvSpPr>
        <p:spPr>
          <a:xfrm>
            <a:off x="776187" y="861238"/>
            <a:ext cx="284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FAD-D0D7-27B3-C579-56A999476ECA}"/>
              </a:ext>
            </a:extLst>
          </p:cNvPr>
          <p:cNvSpPr txBox="1"/>
          <p:nvPr/>
        </p:nvSpPr>
        <p:spPr>
          <a:xfrm>
            <a:off x="98855" y="5361989"/>
            <a:ext cx="8847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United Airlines has a clear seasonal pattern with a long-term downward trend, indicating gradual improvement over time.</a:t>
            </a:r>
          </a:p>
          <a:p>
            <a:r>
              <a:rPr lang="en-US" sz="1600" dirty="0"/>
              <a:t>- American Eagle shows a declining trend with weaker seasonal patterns. </a:t>
            </a:r>
          </a:p>
          <a:p>
            <a:r>
              <a:rPr lang="en-US" sz="1600" dirty="0"/>
              <a:t>- Hawaiian Airlines shows minimal seasonal effects and no significant trend, reflecting a stable and well-managed baggage handling system.</a:t>
            </a:r>
          </a:p>
        </p:txBody>
      </p:sp>
    </p:spTree>
    <p:extLst>
      <p:ext uri="{BB962C8B-B14F-4D97-AF65-F5344CB8AC3E}">
        <p14:creationId xmlns:p14="http://schemas.microsoft.com/office/powerpoint/2010/main" val="5442775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607</TotalTime>
  <Words>1200</Words>
  <Application>Microsoft Macintosh PowerPoint</Application>
  <PresentationFormat>On-screen Show (4:3)</PresentationFormat>
  <Paragraphs>209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Aptos</vt:lpstr>
      <vt:lpstr>Arial</vt:lpstr>
      <vt:lpstr>Calibri</vt:lpstr>
      <vt:lpstr>Gill Sans MT</vt:lpstr>
      <vt:lpstr>Helvetica Neue</vt:lpstr>
      <vt:lpstr>Times New Roman</vt:lpstr>
      <vt:lpstr>Wingdings 2</vt:lpstr>
      <vt:lpstr>Dividend</vt:lpstr>
      <vt:lpstr>Airline Baggage Complaints Analysis</vt:lpstr>
      <vt:lpstr>How Baggage Complaints Forecasts Help</vt:lpstr>
      <vt:lpstr>Dataset Overview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Measure</vt:lpstr>
      <vt:lpstr>Forecasting Methods</vt:lpstr>
      <vt:lpstr>NAÏVE Model</vt:lpstr>
      <vt:lpstr>PowerPoint Presentation</vt:lpstr>
      <vt:lpstr>PowerPoint Presentation</vt:lpstr>
      <vt:lpstr>PowerPoint Presentation</vt:lpstr>
      <vt:lpstr>SIMPLE MOVING Average</vt:lpstr>
      <vt:lpstr>Moving Average </vt:lpstr>
      <vt:lpstr>PowerPoint Presentation</vt:lpstr>
      <vt:lpstr>Model Summary</vt:lpstr>
      <vt:lpstr>PowerPoint Presentation</vt:lpstr>
      <vt:lpstr>PowerPoint Presentation</vt:lpstr>
      <vt:lpstr>PowerPoint Presentation</vt:lpstr>
      <vt:lpstr>Holt’s-Winter Model</vt:lpstr>
      <vt:lpstr>Model Summary</vt:lpstr>
      <vt:lpstr>PowerPoint Presentation</vt:lpstr>
      <vt:lpstr>PowerPoint Presentation</vt:lpstr>
      <vt:lpstr>PowerPoint Presentation</vt:lpstr>
      <vt:lpstr> Accuracy Summary</vt:lpstr>
      <vt:lpstr>ARIMA Forecasting Analysis</vt:lpstr>
      <vt:lpstr>ARIMA Residual Analysis</vt:lpstr>
      <vt:lpstr>Regression Analysis</vt:lpstr>
      <vt:lpstr>PowerPoint Presentation</vt:lpstr>
      <vt:lpstr>PowerPoint Presentation</vt:lpstr>
      <vt:lpstr>Decision Based on Analysis</vt:lpstr>
      <vt:lpstr>Recommendations to Improve Forecasts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Sonam Rathod</cp:lastModifiedBy>
  <cp:revision>11</cp:revision>
  <dcterms:created xsi:type="dcterms:W3CDTF">2013-01-27T09:14:16Z</dcterms:created>
  <dcterms:modified xsi:type="dcterms:W3CDTF">2024-11-25T22:36:40Z</dcterms:modified>
  <cp:category/>
</cp:coreProperties>
</file>